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Lst>
  <p:notesMasterIdLst>
    <p:notesMasterId r:id="rId20"/>
  </p:notesMasterIdLst>
  <p:handoutMasterIdLst>
    <p:handoutMasterId r:id="rId21"/>
  </p:handoutMasterIdLst>
  <p:sldIdLst>
    <p:sldId id="1849" r:id="rId2"/>
    <p:sldId id="1853" r:id="rId3"/>
    <p:sldId id="1840" r:id="rId4"/>
    <p:sldId id="1339" r:id="rId5"/>
    <p:sldId id="1842" r:id="rId6"/>
    <p:sldId id="1825" r:id="rId7"/>
    <p:sldId id="1845" r:id="rId8"/>
    <p:sldId id="1855" r:id="rId9"/>
    <p:sldId id="1861" r:id="rId10"/>
    <p:sldId id="1858" r:id="rId11"/>
    <p:sldId id="1862" r:id="rId12"/>
    <p:sldId id="1820" r:id="rId13"/>
    <p:sldId id="1821" r:id="rId14"/>
    <p:sldId id="1860" r:id="rId15"/>
    <p:sldId id="1816" r:id="rId16"/>
    <p:sldId id="1859" r:id="rId17"/>
    <p:sldId id="1835" r:id="rId18"/>
    <p:sldId id="1053"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B92C"/>
    <a:srgbClr val="343332"/>
    <a:srgbClr val="FAF3DA"/>
    <a:srgbClr val="FCF8EA"/>
    <a:srgbClr val="BE9B1C"/>
    <a:srgbClr val="FF0000"/>
    <a:srgbClr val="EBD379"/>
    <a:srgbClr val="403152"/>
    <a:srgbClr val="F7ECC5"/>
    <a:srgbClr val="F2E1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8" autoAdjust="0"/>
    <p:restoredTop sz="95882" autoAdjust="0"/>
  </p:normalViewPr>
  <p:slideViewPr>
    <p:cSldViewPr>
      <p:cViewPr>
        <p:scale>
          <a:sx n="66" d="100"/>
          <a:sy n="66" d="100"/>
        </p:scale>
        <p:origin x="940" y="112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0" y="114"/>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5.8557482289627677E-2"/>
          <c:y val="0.103098479278789"/>
          <c:w val="0.92689082249748722"/>
          <c:h val="0.78826486163299236"/>
        </c:manualLayout>
      </c:layout>
      <c:barChart>
        <c:barDir val="col"/>
        <c:grouping val="clustered"/>
        <c:varyColors val="0"/>
        <c:ser>
          <c:idx val="0"/>
          <c:order val="0"/>
          <c:spPr>
            <a:solidFill>
              <a:srgbClr val="E0B92C"/>
            </a:solidFill>
            <a:ln w="0">
              <a:solidFill>
                <a:schemeClr val="lt1"/>
              </a:solidFill>
            </a:ln>
            <a:effectLst/>
          </c:spPr>
          <c:invertIfNegative val="0"/>
          <c:dPt>
            <c:idx val="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1-7D31-40CE-8CEB-6FE86DB7DABB}"/>
              </c:ext>
            </c:extLst>
          </c:dPt>
          <c:dPt>
            <c:idx val="1"/>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3-7D31-40CE-8CEB-6FE86DB7DABB}"/>
              </c:ext>
            </c:extLst>
          </c:dPt>
          <c:dPt>
            <c:idx val="2"/>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5-7D31-40CE-8CEB-6FE86DB7DABB}"/>
              </c:ext>
            </c:extLst>
          </c:dPt>
          <c:dPt>
            <c:idx val="3"/>
            <c:invertIfNegative val="0"/>
            <c:bubble3D val="0"/>
            <c:spPr>
              <a:solidFill>
                <a:srgbClr val="E0B92C"/>
              </a:solidFill>
              <a:ln w="0">
                <a:solidFill>
                  <a:schemeClr val="lt1"/>
                </a:solidFill>
              </a:ln>
              <a:effectLst/>
            </c:spPr>
            <c:extLst>
              <c:ext xmlns:c16="http://schemas.microsoft.com/office/drawing/2014/chart" uri="{C3380CC4-5D6E-409C-BE32-E72D297353CC}">
                <c16:uniqueId val="{00000007-7D31-40CE-8CEB-6FE86DB7DABB}"/>
              </c:ext>
            </c:extLst>
          </c:dPt>
          <c:dPt>
            <c:idx val="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9-7D31-40CE-8CEB-6FE86DB7DABB}"/>
              </c:ext>
            </c:extLst>
          </c:dPt>
          <c:dPt>
            <c:idx val="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B-7D31-40CE-8CEB-6FE86DB7DABB}"/>
              </c:ext>
            </c:extLst>
          </c:dPt>
          <c:dPt>
            <c:idx val="6"/>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D-7D31-40CE-8CEB-6FE86DB7DABB}"/>
              </c:ext>
            </c:extLst>
          </c:dPt>
          <c:dPt>
            <c:idx val="7"/>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0F-7D31-40CE-8CEB-6FE86DB7DABB}"/>
              </c:ext>
            </c:extLst>
          </c:dPt>
          <c:dPt>
            <c:idx val="8"/>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1-7D31-40CE-8CEB-6FE86DB7DABB}"/>
              </c:ext>
            </c:extLst>
          </c:dPt>
          <c:dPt>
            <c:idx val="9"/>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3-7D31-40CE-8CEB-6FE86DB7DABB}"/>
              </c:ext>
            </c:extLst>
          </c:dPt>
          <c:dPt>
            <c:idx val="1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5-7D31-40CE-8CEB-6FE86DB7DABB}"/>
              </c:ext>
            </c:extLst>
          </c:dPt>
          <c:dPt>
            <c:idx val="11"/>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7-7D31-40CE-8CEB-6FE86DB7DABB}"/>
              </c:ext>
            </c:extLst>
          </c:dPt>
          <c:dPt>
            <c:idx val="12"/>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9-7D31-40CE-8CEB-6FE86DB7DABB}"/>
              </c:ext>
            </c:extLst>
          </c:dPt>
          <c:dPt>
            <c:idx val="13"/>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B-7D31-40CE-8CEB-6FE86DB7DABB}"/>
              </c:ext>
            </c:extLst>
          </c:dPt>
          <c:dPt>
            <c:idx val="1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D-7D31-40CE-8CEB-6FE86DB7DABB}"/>
              </c:ext>
            </c:extLst>
          </c:dPt>
          <c:dPt>
            <c:idx val="1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1F-7D31-40CE-8CEB-6FE86DB7DABB}"/>
              </c:ext>
            </c:extLst>
          </c:dPt>
          <c:dPt>
            <c:idx val="16"/>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1-7D31-40CE-8CEB-6FE86DB7DABB}"/>
              </c:ext>
            </c:extLst>
          </c:dPt>
          <c:dPt>
            <c:idx val="17"/>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3-7D31-40CE-8CEB-6FE86DB7DABB}"/>
              </c:ext>
            </c:extLst>
          </c:dPt>
          <c:dPt>
            <c:idx val="18"/>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5-7D31-40CE-8CEB-6FE86DB7DABB}"/>
              </c:ext>
            </c:extLst>
          </c:dPt>
          <c:dPt>
            <c:idx val="19"/>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7-7D31-40CE-8CEB-6FE86DB7DABB}"/>
              </c:ext>
            </c:extLst>
          </c:dPt>
          <c:dPt>
            <c:idx val="20"/>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9-7D31-40CE-8CEB-6FE86DB7DABB}"/>
              </c:ext>
            </c:extLst>
          </c:dPt>
          <c:dPt>
            <c:idx val="21"/>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B-7D31-40CE-8CEB-6FE86DB7DABB}"/>
              </c:ext>
            </c:extLst>
          </c:dPt>
          <c:dPt>
            <c:idx val="22"/>
            <c:invertIfNegative val="0"/>
            <c:bubble3D val="0"/>
            <c:spPr>
              <a:solidFill>
                <a:srgbClr val="BFBFBF"/>
              </a:solidFill>
              <a:ln w="0">
                <a:solidFill>
                  <a:schemeClr val="lt1"/>
                </a:solidFill>
              </a:ln>
              <a:effectLst/>
            </c:spPr>
            <c:extLst>
              <c:ext xmlns:c16="http://schemas.microsoft.com/office/drawing/2014/chart" uri="{C3380CC4-5D6E-409C-BE32-E72D297353CC}">
                <c16:uniqueId val="{0000002D-7D31-40CE-8CEB-6FE86DB7DABB}"/>
              </c:ext>
            </c:extLst>
          </c:dPt>
          <c:dPt>
            <c:idx val="23"/>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2F-7D31-40CE-8CEB-6FE86DB7DABB}"/>
              </c:ext>
            </c:extLst>
          </c:dPt>
          <c:dPt>
            <c:idx val="24"/>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31-7D31-40CE-8CEB-6FE86DB7DABB}"/>
              </c:ext>
            </c:extLst>
          </c:dPt>
          <c:dPt>
            <c:idx val="25"/>
            <c:invertIfNegative val="0"/>
            <c:bubble3D val="0"/>
            <c:spPr>
              <a:solidFill>
                <a:schemeClr val="bg1">
                  <a:lumMod val="75000"/>
                </a:schemeClr>
              </a:solidFill>
              <a:ln w="0">
                <a:solidFill>
                  <a:schemeClr val="lt1"/>
                </a:solidFill>
              </a:ln>
              <a:effectLst/>
            </c:spPr>
            <c:extLst>
              <c:ext xmlns:c16="http://schemas.microsoft.com/office/drawing/2014/chart" uri="{C3380CC4-5D6E-409C-BE32-E72D297353CC}">
                <c16:uniqueId val="{00000033-7D31-40CE-8CEB-6FE86DB7DABB}"/>
              </c:ext>
            </c:extLst>
          </c:dPt>
          <c:val>
            <c:numRef>
              <c:f>Sheet1!$B$2:$B$5</c:f>
              <c:numCache>
                <c:formatCode>General</c:formatCode>
                <c:ptCount val="4"/>
                <c:pt idx="0">
                  <c:v>100</c:v>
                </c:pt>
                <c:pt idx="1">
                  <c:v>500</c:v>
                </c:pt>
                <c:pt idx="2">
                  <c:v>1000</c:v>
                </c:pt>
                <c:pt idx="3">
                  <c:v>2000</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件数</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2021年</c:v>
                      </c:pt>
                      <c:pt idx="1">
                        <c:v>2022年</c:v>
                      </c:pt>
                      <c:pt idx="2">
                        <c:v>2023年</c:v>
                      </c:pt>
                      <c:pt idx="3">
                        <c:v>2024年</c:v>
                      </c:pt>
                    </c:strCache>
                  </c:strRef>
                </c15:cat>
              </c15:filteredCategoryTitle>
            </c:ext>
            <c:ext xmlns:c16="http://schemas.microsoft.com/office/drawing/2014/chart" uri="{C3380CC4-5D6E-409C-BE32-E72D297353CC}">
              <c16:uniqueId val="{00000034-7D31-40CE-8CEB-6FE86DB7DABB}"/>
            </c:ext>
          </c:extLst>
        </c:ser>
        <c:dLbls>
          <c:showLegendKey val="0"/>
          <c:showVal val="0"/>
          <c:showCatName val="0"/>
          <c:showSerName val="0"/>
          <c:showPercent val="0"/>
          <c:showBubbleSize val="0"/>
        </c:dLbls>
        <c:gapWidth val="80"/>
        <c:axId val="485520272"/>
        <c:axId val="485524080"/>
      </c:barChart>
      <c:catAx>
        <c:axId val="485520272"/>
        <c:scaling>
          <c:orientation val="minMax"/>
        </c:scaling>
        <c:delete val="1"/>
        <c:axPos val="b"/>
        <c:numFmt formatCode="General" sourceLinked="1"/>
        <c:majorTickMark val="out"/>
        <c:minorTickMark val="none"/>
        <c:tickLblPos val="nextTo"/>
        <c:crossAx val="485524080"/>
        <c:crosses val="autoZero"/>
        <c:auto val="1"/>
        <c:lblAlgn val="ctr"/>
        <c:lblOffset val="100"/>
        <c:noMultiLvlLbl val="0"/>
      </c:catAx>
      <c:valAx>
        <c:axId val="485524080"/>
        <c:scaling>
          <c:orientation val="minMax"/>
        </c:scaling>
        <c:delete val="1"/>
        <c:axPos val="l"/>
        <c:majorGridlines>
          <c:spPr>
            <a:ln w="9525" cap="flat" cmpd="sng" algn="ctr">
              <a:solidFill>
                <a:srgbClr val="F6EAC0"/>
              </a:solidFill>
              <a:round/>
            </a:ln>
            <a:effectLst/>
          </c:spPr>
        </c:majorGridlines>
        <c:numFmt formatCode="General" sourceLinked="1"/>
        <c:majorTickMark val="out"/>
        <c:minorTickMark val="none"/>
        <c:tickLblPos val="nextTo"/>
        <c:crossAx val="485520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49785" cy="496967"/>
          </a:xfrm>
          <a:prstGeom prst="rect">
            <a:avLst/>
          </a:prstGeom>
        </p:spPr>
        <p:txBody>
          <a:bodyPr vert="horz" lIns="91475" tIns="45739" rIns="91475" bIns="45739" rtlCol="0"/>
          <a:lstStyle>
            <a:lvl1pPr algn="l">
              <a:defRPr sz="1200"/>
            </a:lvl1pPr>
          </a:lstStyle>
          <a:p>
            <a:endParaRPr kumimoji="1" lang="ja-JP" altLang="en-US" dirty="0">
              <a:latin typeface="Arial" panose="020B0604020202020204" pitchFamily="34" charset="0"/>
            </a:endParaRPr>
          </a:p>
        </p:txBody>
      </p:sp>
      <p:sp>
        <p:nvSpPr>
          <p:cNvPr id="3" name="日付プレースホルダ 2"/>
          <p:cNvSpPr>
            <a:spLocks noGrp="1"/>
          </p:cNvSpPr>
          <p:nvPr>
            <p:ph type="dt" sz="quarter" idx="1"/>
          </p:nvPr>
        </p:nvSpPr>
        <p:spPr>
          <a:xfrm>
            <a:off x="3855842" y="4"/>
            <a:ext cx="2949785" cy="496967"/>
          </a:xfrm>
          <a:prstGeom prst="rect">
            <a:avLst/>
          </a:prstGeom>
        </p:spPr>
        <p:txBody>
          <a:bodyPr vert="horz" lIns="91475" tIns="45739" rIns="91475" bIns="45739" rtlCol="0"/>
          <a:lstStyle>
            <a:lvl1pPr algn="r">
              <a:defRPr sz="1200"/>
            </a:lvl1pPr>
          </a:lstStyle>
          <a:p>
            <a:fld id="{6F4CFCD9-AB4C-496F-8612-F0F8664423E6}" type="datetimeFigureOut">
              <a:rPr kumimoji="1" lang="ja-JP" altLang="en-US" smtClean="0">
                <a:latin typeface="Arial" panose="020B0604020202020204" pitchFamily="34" charset="0"/>
              </a:rPr>
              <a:pPr/>
              <a:t>2025/1/14</a:t>
            </a:fld>
            <a:endParaRPr kumimoji="1" lang="ja-JP" altLang="en-US" dirty="0">
              <a:latin typeface="Arial" panose="020B0604020202020204" pitchFamily="34" charset="0"/>
            </a:endParaRPr>
          </a:p>
        </p:txBody>
      </p:sp>
      <p:sp>
        <p:nvSpPr>
          <p:cNvPr id="4" name="フッター プレースホルダ 3"/>
          <p:cNvSpPr>
            <a:spLocks noGrp="1"/>
          </p:cNvSpPr>
          <p:nvPr>
            <p:ph type="ftr" sz="quarter" idx="2"/>
          </p:nvPr>
        </p:nvSpPr>
        <p:spPr>
          <a:xfrm>
            <a:off x="4" y="9440649"/>
            <a:ext cx="2949785" cy="496967"/>
          </a:xfrm>
          <a:prstGeom prst="rect">
            <a:avLst/>
          </a:prstGeom>
        </p:spPr>
        <p:txBody>
          <a:bodyPr vert="horz" lIns="91475" tIns="45739" rIns="91475" bIns="45739" rtlCol="0" anchor="b"/>
          <a:lstStyle>
            <a:lvl1pPr algn="l">
              <a:defRPr sz="1200"/>
            </a:lvl1pPr>
          </a:lstStyle>
          <a:p>
            <a:endParaRPr kumimoji="1" lang="ja-JP" altLang="en-US" dirty="0">
              <a:latin typeface="Arial" panose="020B0604020202020204" pitchFamily="34" charset="0"/>
            </a:endParaRPr>
          </a:p>
        </p:txBody>
      </p:sp>
      <p:sp>
        <p:nvSpPr>
          <p:cNvPr id="5" name="スライド番号プレースホルダ 4"/>
          <p:cNvSpPr>
            <a:spLocks noGrp="1"/>
          </p:cNvSpPr>
          <p:nvPr>
            <p:ph type="sldNum" sz="quarter" idx="3"/>
          </p:nvPr>
        </p:nvSpPr>
        <p:spPr>
          <a:xfrm>
            <a:off x="3855842" y="9440649"/>
            <a:ext cx="2949785" cy="496967"/>
          </a:xfrm>
          <a:prstGeom prst="rect">
            <a:avLst/>
          </a:prstGeom>
        </p:spPr>
        <p:txBody>
          <a:bodyPr vert="horz" lIns="91475" tIns="45739" rIns="91475" bIns="45739" rtlCol="0" anchor="b"/>
          <a:lstStyle>
            <a:lvl1pPr algn="r">
              <a:defRPr sz="1200"/>
            </a:lvl1pPr>
          </a:lstStyle>
          <a:p>
            <a:fld id="{EA266F6F-572E-4F96-8CF3-85720C61F9EF}" type="slidenum">
              <a:rPr kumimoji="1" lang="ja-JP" altLang="en-US" smtClean="0">
                <a:latin typeface="Arial" panose="020B0604020202020204" pitchFamily="34" charset="0"/>
              </a:rPr>
              <a:pPr/>
              <a:t>‹#›</a:t>
            </a:fld>
            <a:endParaRPr kumimoji="1" lang="ja-JP" altLang="en-US" dirty="0">
              <a:latin typeface="Arial" panose="020B0604020202020204" pitchFamily="34" charset="0"/>
            </a:endParaRPr>
          </a:p>
        </p:txBody>
      </p:sp>
    </p:spTree>
    <p:extLst>
      <p:ext uri="{BB962C8B-B14F-4D97-AF65-F5344CB8AC3E}">
        <p14:creationId xmlns:p14="http://schemas.microsoft.com/office/powerpoint/2010/main" val="2639373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49785" cy="496967"/>
          </a:xfrm>
          <a:prstGeom prst="rect">
            <a:avLst/>
          </a:prstGeom>
        </p:spPr>
        <p:txBody>
          <a:bodyPr vert="horz" lIns="91475" tIns="45739" rIns="91475" bIns="45739" rtlCol="0"/>
          <a:lstStyle>
            <a:lvl1pPr algn="l">
              <a:defRPr sz="1200">
                <a:latin typeface="Arial" panose="020B0604020202020204" pitchFamily="34" charset="0"/>
              </a:defRPr>
            </a:lvl1pPr>
          </a:lstStyle>
          <a:p>
            <a:endParaRPr lang="ja-JP" altLang="en-US" dirty="0"/>
          </a:p>
        </p:txBody>
      </p:sp>
      <p:sp>
        <p:nvSpPr>
          <p:cNvPr id="3" name="日付プレースホルダ 2"/>
          <p:cNvSpPr>
            <a:spLocks noGrp="1"/>
          </p:cNvSpPr>
          <p:nvPr>
            <p:ph type="dt" idx="1"/>
          </p:nvPr>
        </p:nvSpPr>
        <p:spPr>
          <a:xfrm>
            <a:off x="3855842" y="4"/>
            <a:ext cx="2949785" cy="496967"/>
          </a:xfrm>
          <a:prstGeom prst="rect">
            <a:avLst/>
          </a:prstGeom>
        </p:spPr>
        <p:txBody>
          <a:bodyPr vert="horz" lIns="91475" tIns="45739" rIns="91475" bIns="45739" rtlCol="0"/>
          <a:lstStyle>
            <a:lvl1pPr algn="r">
              <a:defRPr sz="1200">
                <a:latin typeface="Arial" panose="020B0604020202020204" pitchFamily="34" charset="0"/>
              </a:defRPr>
            </a:lvl1pPr>
          </a:lstStyle>
          <a:p>
            <a:fld id="{16D5FD97-398B-40BA-82A0-DA12832C9B1F}" type="datetimeFigureOut">
              <a:rPr lang="ja-JP" altLang="en-US" smtClean="0"/>
              <a:pPr/>
              <a:t>2025/1/14</a:t>
            </a:fld>
            <a:endParaRPr lang="ja-JP" altLang="en-US" dirty="0"/>
          </a:p>
        </p:txBody>
      </p:sp>
      <p:sp>
        <p:nvSpPr>
          <p:cNvPr id="4" name="スライド イメージ プレースホルダ 3"/>
          <p:cNvSpPr>
            <a:spLocks noGrp="1" noRot="1" noChangeAspect="1"/>
          </p:cNvSpPr>
          <p:nvPr>
            <p:ph type="sldImg" idx="2"/>
          </p:nvPr>
        </p:nvSpPr>
        <p:spPr>
          <a:xfrm>
            <a:off x="88900" y="744538"/>
            <a:ext cx="6629400" cy="3729037"/>
          </a:xfrm>
          <a:prstGeom prst="rect">
            <a:avLst/>
          </a:prstGeom>
          <a:noFill/>
          <a:ln w="12700">
            <a:solidFill>
              <a:prstClr val="black"/>
            </a:solidFill>
          </a:ln>
        </p:spPr>
        <p:txBody>
          <a:bodyPr vert="horz" lIns="91475" tIns="45739" rIns="91475" bIns="45739" rtlCol="0" anchor="ctr"/>
          <a:lstStyle/>
          <a:p>
            <a:endParaRPr lang="ja-JP" altLang="en-US" dirty="0"/>
          </a:p>
        </p:txBody>
      </p:sp>
      <p:sp>
        <p:nvSpPr>
          <p:cNvPr id="5" name="ノート プレースホルダ 4"/>
          <p:cNvSpPr>
            <a:spLocks noGrp="1"/>
          </p:cNvSpPr>
          <p:nvPr>
            <p:ph type="body" sz="quarter" idx="3"/>
          </p:nvPr>
        </p:nvSpPr>
        <p:spPr>
          <a:xfrm>
            <a:off x="680721" y="4721185"/>
            <a:ext cx="5445760" cy="4472702"/>
          </a:xfrm>
          <a:prstGeom prst="rect">
            <a:avLst/>
          </a:prstGeom>
        </p:spPr>
        <p:txBody>
          <a:bodyPr vert="horz" lIns="91475" tIns="45739" rIns="91475" bIns="45739"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 5"/>
          <p:cNvSpPr>
            <a:spLocks noGrp="1"/>
          </p:cNvSpPr>
          <p:nvPr>
            <p:ph type="ftr" sz="quarter" idx="4"/>
          </p:nvPr>
        </p:nvSpPr>
        <p:spPr>
          <a:xfrm>
            <a:off x="4" y="9440649"/>
            <a:ext cx="2949785" cy="496967"/>
          </a:xfrm>
          <a:prstGeom prst="rect">
            <a:avLst/>
          </a:prstGeom>
        </p:spPr>
        <p:txBody>
          <a:bodyPr vert="horz" lIns="91475" tIns="45739" rIns="91475" bIns="45739" rtlCol="0" anchor="b"/>
          <a:lstStyle>
            <a:lvl1pPr algn="l">
              <a:defRPr sz="1200">
                <a:latin typeface="Arial" panose="020B0604020202020204" pitchFamily="34" charset="0"/>
              </a:defRPr>
            </a:lvl1pPr>
          </a:lstStyle>
          <a:p>
            <a:endParaRPr lang="ja-JP" altLang="en-US" dirty="0"/>
          </a:p>
        </p:txBody>
      </p:sp>
      <p:sp>
        <p:nvSpPr>
          <p:cNvPr id="7" name="スライド番号プレースホルダ 6"/>
          <p:cNvSpPr>
            <a:spLocks noGrp="1"/>
          </p:cNvSpPr>
          <p:nvPr>
            <p:ph type="sldNum" sz="quarter" idx="5"/>
          </p:nvPr>
        </p:nvSpPr>
        <p:spPr>
          <a:xfrm>
            <a:off x="3855842" y="9440649"/>
            <a:ext cx="2949785" cy="496967"/>
          </a:xfrm>
          <a:prstGeom prst="rect">
            <a:avLst/>
          </a:prstGeom>
        </p:spPr>
        <p:txBody>
          <a:bodyPr vert="horz" lIns="91475" tIns="45739" rIns="91475" bIns="45739" rtlCol="0" anchor="b"/>
          <a:lstStyle>
            <a:lvl1pPr algn="r">
              <a:defRPr sz="1200">
                <a:latin typeface="Arial" panose="020B0604020202020204" pitchFamily="34" charset="0"/>
              </a:defRPr>
            </a:lvl1pPr>
          </a:lstStyle>
          <a:p>
            <a:fld id="{10AA0854-438B-41A8-8FE1-BD260059122B}" type="slidenum">
              <a:rPr lang="ja-JP" altLang="en-US" smtClean="0"/>
              <a:pPr/>
              <a:t>‹#›</a:t>
            </a:fld>
            <a:endParaRPr lang="ja-JP" altLang="en-US" dirty="0"/>
          </a:p>
        </p:txBody>
      </p:sp>
    </p:spTree>
    <p:extLst>
      <p:ext uri="{BB962C8B-B14F-4D97-AF65-F5344CB8AC3E}">
        <p14:creationId xmlns:p14="http://schemas.microsoft.com/office/powerpoint/2010/main" val="4199550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C7309-2478-900B-42BD-D8F6655E225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0CE9C7-BB0F-7E34-4792-C5227076EED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402E12D-8C1E-B48F-7762-52859D720859}"/>
              </a:ext>
            </a:extLst>
          </p:cNvPr>
          <p:cNvSpPr>
            <a:spLocks noGrp="1"/>
          </p:cNvSpPr>
          <p:nvPr>
            <p:ph type="body" idx="1"/>
          </p:nvPr>
        </p:nvSpPr>
        <p:spPr/>
        <p:txBody>
          <a:bodyPr>
            <a:normAutofit/>
          </a:bodyPr>
          <a:lstStyle/>
          <a:p>
            <a:endParaRPr kumimoji="1" lang="ja-JP" altLang="en-US" dirty="0"/>
          </a:p>
        </p:txBody>
      </p:sp>
      <p:sp>
        <p:nvSpPr>
          <p:cNvPr id="4" name="スライド番号プレースホルダー 3">
            <a:extLst>
              <a:ext uri="{FF2B5EF4-FFF2-40B4-BE49-F238E27FC236}">
                <a16:creationId xmlns:a16="http://schemas.microsoft.com/office/drawing/2014/main" id="{DFB98A71-88E6-F21B-F39F-EEE2ACACC845}"/>
              </a:ext>
            </a:extLst>
          </p:cNvPr>
          <p:cNvSpPr>
            <a:spLocks noGrp="1"/>
          </p:cNvSpPr>
          <p:nvPr>
            <p:ph type="sldNum" sz="quarter" idx="5"/>
          </p:nvPr>
        </p:nvSpPr>
        <p:spPr/>
        <p:txBody>
          <a:bodyPr/>
          <a:lstStyle/>
          <a:p>
            <a:fld id="{10AA0854-438B-41A8-8FE1-BD260059122B}" type="slidenum">
              <a:rPr kumimoji="1" lang="ja-JP" altLang="en-US" smtClean="0"/>
              <a:pPr/>
              <a:t>1</a:t>
            </a:fld>
            <a:endParaRPr kumimoji="1" lang="ja-JP" altLang="en-US"/>
          </a:p>
        </p:txBody>
      </p:sp>
    </p:spTree>
    <p:extLst>
      <p:ext uri="{BB962C8B-B14F-4D97-AF65-F5344CB8AC3E}">
        <p14:creationId xmlns:p14="http://schemas.microsoft.com/office/powerpoint/2010/main" val="171445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207AD-EFFF-02C3-74F2-2FF02199778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8070287-29DD-9AA9-B137-D62343FBDEC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9F19404-81B0-B3B8-CD6C-FEA59425932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23F5D59-7E0B-ADCB-940D-192F173118CD}"/>
              </a:ext>
            </a:extLst>
          </p:cNvPr>
          <p:cNvSpPr>
            <a:spLocks noGrp="1"/>
          </p:cNvSpPr>
          <p:nvPr>
            <p:ph type="sldNum" sz="quarter" idx="5"/>
          </p:nvPr>
        </p:nvSpPr>
        <p:spPr/>
        <p:txBody>
          <a:bodyPr/>
          <a:lstStyle/>
          <a:p>
            <a:fld id="{10AA0854-438B-41A8-8FE1-BD260059122B}" type="slidenum">
              <a:rPr kumimoji="1" lang="ja-JP" altLang="en-US" smtClean="0"/>
              <a:pPr/>
              <a:t>2</a:t>
            </a:fld>
            <a:endParaRPr kumimoji="1" lang="ja-JP" altLang="en-US"/>
          </a:p>
        </p:txBody>
      </p:sp>
    </p:spTree>
    <p:extLst>
      <p:ext uri="{BB962C8B-B14F-4D97-AF65-F5344CB8AC3E}">
        <p14:creationId xmlns:p14="http://schemas.microsoft.com/office/powerpoint/2010/main" val="3152469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6EBD5B-6B6A-2A7A-4677-2A4ACECFCA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985C7D1-934E-EDCB-5EE8-2E22736712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CAD9715-F8D4-0E3D-1B2A-AF3098E39AE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47E1CD6-1F85-7DDF-213E-65F19DDCE64B}"/>
              </a:ext>
            </a:extLst>
          </p:cNvPr>
          <p:cNvSpPr>
            <a:spLocks noGrp="1"/>
          </p:cNvSpPr>
          <p:nvPr>
            <p:ph type="sldNum" sz="quarter" idx="5"/>
          </p:nvPr>
        </p:nvSpPr>
        <p:spPr/>
        <p:txBody>
          <a:bodyPr/>
          <a:lstStyle/>
          <a:p>
            <a:fld id="{10AA0854-438B-41A8-8FE1-BD260059122B}" type="slidenum">
              <a:rPr kumimoji="1" lang="ja-JP" altLang="en-US" smtClean="0"/>
              <a:pPr/>
              <a:t>5</a:t>
            </a:fld>
            <a:endParaRPr kumimoji="1" lang="ja-JP" altLang="en-US"/>
          </a:p>
        </p:txBody>
      </p:sp>
    </p:spTree>
    <p:extLst>
      <p:ext uri="{BB962C8B-B14F-4D97-AF65-F5344CB8AC3E}">
        <p14:creationId xmlns:p14="http://schemas.microsoft.com/office/powerpoint/2010/main" val="1121923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6C58A-CDF2-6384-6BA5-F71FB1775AC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84D911F-3B5A-B87A-1BFF-7DBC823F50D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A3EE75D-471E-ACAD-2266-0B5A6D1F055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AF349B-F2FF-5AA4-BCF6-C1F6A4D75FBC}"/>
              </a:ext>
            </a:extLst>
          </p:cNvPr>
          <p:cNvSpPr>
            <a:spLocks noGrp="1"/>
          </p:cNvSpPr>
          <p:nvPr>
            <p:ph type="sldNum" sz="quarter" idx="5"/>
          </p:nvPr>
        </p:nvSpPr>
        <p:spPr/>
        <p:txBody>
          <a:bodyPr/>
          <a:lstStyle/>
          <a:p>
            <a:fld id="{10AA0854-438B-41A8-8FE1-BD260059122B}" type="slidenum">
              <a:rPr kumimoji="1" lang="ja-JP" altLang="en-US" smtClean="0"/>
              <a:pPr/>
              <a:t>8</a:t>
            </a:fld>
            <a:endParaRPr kumimoji="1" lang="ja-JP" altLang="en-US"/>
          </a:p>
        </p:txBody>
      </p:sp>
    </p:spTree>
    <p:extLst>
      <p:ext uri="{BB962C8B-B14F-4D97-AF65-F5344CB8AC3E}">
        <p14:creationId xmlns:p14="http://schemas.microsoft.com/office/powerpoint/2010/main" val="95816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CA4C9-A2A7-6FBD-6B78-1A2F963B2A9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E08076F-9C87-B37F-C8E5-DDB98582AA8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6333D4-39CC-04E8-BFA0-71C3DA0DE9C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CAD093F-CB18-898B-7C26-074868004A6A}"/>
              </a:ext>
            </a:extLst>
          </p:cNvPr>
          <p:cNvSpPr>
            <a:spLocks noGrp="1"/>
          </p:cNvSpPr>
          <p:nvPr>
            <p:ph type="sldNum" sz="quarter" idx="5"/>
          </p:nvPr>
        </p:nvSpPr>
        <p:spPr/>
        <p:txBody>
          <a:bodyPr/>
          <a:lstStyle/>
          <a:p>
            <a:fld id="{10AA0854-438B-41A8-8FE1-BD260059122B}" type="slidenum">
              <a:rPr kumimoji="1" lang="ja-JP" altLang="en-US" smtClean="0"/>
              <a:pPr/>
              <a:t>10</a:t>
            </a:fld>
            <a:endParaRPr kumimoji="1" lang="ja-JP" altLang="en-US"/>
          </a:p>
        </p:txBody>
      </p:sp>
    </p:spTree>
    <p:extLst>
      <p:ext uri="{BB962C8B-B14F-4D97-AF65-F5344CB8AC3E}">
        <p14:creationId xmlns:p14="http://schemas.microsoft.com/office/powerpoint/2010/main" val="278775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56B0D-8C54-2084-A7C1-49F013CEAFA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191A15E-42E2-F878-9652-B29E1F37A7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6993B6C-C670-4F24-E06A-9A309F4A89B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6666CA3-B44E-0074-C89B-0ABC09EA4E61}"/>
              </a:ext>
            </a:extLst>
          </p:cNvPr>
          <p:cNvSpPr>
            <a:spLocks noGrp="1"/>
          </p:cNvSpPr>
          <p:nvPr>
            <p:ph type="sldNum" sz="quarter" idx="5"/>
          </p:nvPr>
        </p:nvSpPr>
        <p:spPr/>
        <p:txBody>
          <a:bodyPr/>
          <a:lstStyle/>
          <a:p>
            <a:fld id="{10AA0854-438B-41A8-8FE1-BD260059122B}" type="slidenum">
              <a:rPr kumimoji="1" lang="ja-JP" altLang="en-US" smtClean="0"/>
              <a:pPr/>
              <a:t>11</a:t>
            </a:fld>
            <a:endParaRPr kumimoji="1" lang="ja-JP" altLang="en-US"/>
          </a:p>
        </p:txBody>
      </p:sp>
    </p:spTree>
    <p:extLst>
      <p:ext uri="{BB962C8B-B14F-4D97-AF65-F5344CB8AC3E}">
        <p14:creationId xmlns:p14="http://schemas.microsoft.com/office/powerpoint/2010/main" val="2543100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F0BAB-6501-7AA1-444E-6A688378D6C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40A61C7-9D78-BE05-A8E1-F88B031F71A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7960D36-EBA7-B53E-BE28-EEF472F60905}"/>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713CF2B-F011-F6C0-9F84-6A9967774FB2}"/>
              </a:ext>
            </a:extLst>
          </p:cNvPr>
          <p:cNvSpPr>
            <a:spLocks noGrp="1"/>
          </p:cNvSpPr>
          <p:nvPr>
            <p:ph type="sldNum" sz="quarter" idx="5"/>
          </p:nvPr>
        </p:nvSpPr>
        <p:spPr/>
        <p:txBody>
          <a:bodyPr/>
          <a:lstStyle/>
          <a:p>
            <a:fld id="{10AA0854-438B-41A8-8FE1-BD260059122B}" type="slidenum">
              <a:rPr kumimoji="1" lang="ja-JP" altLang="en-US" smtClean="0"/>
              <a:pPr/>
              <a:t>15</a:t>
            </a:fld>
            <a:endParaRPr kumimoji="1" lang="ja-JP" altLang="en-US"/>
          </a:p>
        </p:txBody>
      </p:sp>
    </p:spTree>
    <p:extLst>
      <p:ext uri="{BB962C8B-B14F-4D97-AF65-F5344CB8AC3E}">
        <p14:creationId xmlns:p14="http://schemas.microsoft.com/office/powerpoint/2010/main" val="2676987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C0F65-68C2-565F-90AB-EE4A424F46D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3C042B6-FB5D-CC10-EF1B-C52E33873C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715B740-6D74-358D-4B54-8CFE7224E02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D0E6783-5FE8-A3BB-3D6C-113FFF0815CB}"/>
              </a:ext>
            </a:extLst>
          </p:cNvPr>
          <p:cNvSpPr>
            <a:spLocks noGrp="1"/>
          </p:cNvSpPr>
          <p:nvPr>
            <p:ph type="sldNum" sz="quarter" idx="5"/>
          </p:nvPr>
        </p:nvSpPr>
        <p:spPr/>
        <p:txBody>
          <a:bodyPr/>
          <a:lstStyle/>
          <a:p>
            <a:fld id="{10AA0854-438B-41A8-8FE1-BD260059122B}" type="slidenum">
              <a:rPr kumimoji="1" lang="ja-JP" altLang="en-US" smtClean="0"/>
              <a:pPr/>
              <a:t>16</a:t>
            </a:fld>
            <a:endParaRPr kumimoji="1" lang="ja-JP" altLang="en-US"/>
          </a:p>
        </p:txBody>
      </p:sp>
    </p:spTree>
    <p:extLst>
      <p:ext uri="{BB962C8B-B14F-4D97-AF65-F5344CB8AC3E}">
        <p14:creationId xmlns:p14="http://schemas.microsoft.com/office/powerpoint/2010/main" val="2414288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8E549-41AA-5FE6-EAF4-6E89A264B62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8FF0D1F-6694-247A-4199-7F726EEB21B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2CB09E-C146-CFC9-74B3-ADD86755B79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B9F8EB-3A7F-BB66-825B-ADDDFB10D021}"/>
              </a:ext>
            </a:extLst>
          </p:cNvPr>
          <p:cNvSpPr>
            <a:spLocks noGrp="1"/>
          </p:cNvSpPr>
          <p:nvPr>
            <p:ph type="sldNum" sz="quarter" idx="5"/>
          </p:nvPr>
        </p:nvSpPr>
        <p:spPr/>
        <p:txBody>
          <a:bodyPr/>
          <a:lstStyle/>
          <a:p>
            <a:fld id="{10AA0854-438B-41A8-8FE1-BD260059122B}" type="slidenum">
              <a:rPr kumimoji="1" lang="ja-JP" altLang="en-US" smtClean="0"/>
              <a:pPr/>
              <a:t>17</a:t>
            </a:fld>
            <a:endParaRPr kumimoji="1" lang="ja-JP" altLang="en-US"/>
          </a:p>
        </p:txBody>
      </p:sp>
    </p:spTree>
    <p:extLst>
      <p:ext uri="{BB962C8B-B14F-4D97-AF65-F5344CB8AC3E}">
        <p14:creationId xmlns:p14="http://schemas.microsoft.com/office/powerpoint/2010/main" val="3916018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1A3B663D-7EE5-474F-B42C-BCAEBD36A856}" type="datetime1">
              <a:rPr lang="ja-JP" altLang="en-US" smtClean="0"/>
              <a:pPr/>
              <a:t>2025/1/14</a:t>
            </a:fld>
            <a:endParaRPr lang="ja-JP" altLang="en-US" dirty="0"/>
          </a:p>
        </p:txBody>
      </p:sp>
      <p:sp>
        <p:nvSpPr>
          <p:cNvPr id="5" name="フッター プレースホルダ 4"/>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A06FA8C1-BD2C-4623-BE0F-3FA695B38243}" type="datetime1">
              <a:rPr lang="ja-JP" altLang="en-US" smtClean="0"/>
              <a:pPr/>
              <a:t>2025/1/14</a:t>
            </a:fld>
            <a:endParaRPr lang="ja-JP" altLang="en-US" dirty="0"/>
          </a:p>
        </p:txBody>
      </p:sp>
      <p:sp>
        <p:nvSpPr>
          <p:cNvPr id="5" name="フッター プレースホルダ 4"/>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13" name="サブタイトル 2"/>
          <p:cNvSpPr>
            <a:spLocks noGrp="1"/>
          </p:cNvSpPr>
          <p:nvPr>
            <p:ph type="subTitle" idx="1" hasCustomPrompt="1"/>
          </p:nvPr>
        </p:nvSpPr>
        <p:spPr>
          <a:xfrm>
            <a:off x="2255574" y="2780928"/>
            <a:ext cx="7653269" cy="576064"/>
          </a:xfrm>
        </p:spPr>
        <p:txBody>
          <a:bodyPr>
            <a:normAutofit/>
          </a:bodyPr>
          <a:lstStyle>
            <a:lvl1pPr marL="0" indent="0" algn="ctr">
              <a:buNone/>
              <a:defRPr sz="3000" b="1">
                <a:solidFill>
                  <a:schemeClr val="bg1"/>
                </a:solidFill>
                <a:latin typeface="+mj-ea"/>
                <a:ea typeface="+mj-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14" name="タイトル 1"/>
          <p:cNvSpPr>
            <a:spLocks noGrp="1"/>
          </p:cNvSpPr>
          <p:nvPr>
            <p:ph type="ctrTitle" hasCustomPrompt="1"/>
          </p:nvPr>
        </p:nvSpPr>
        <p:spPr>
          <a:xfrm>
            <a:off x="2255574" y="3645025"/>
            <a:ext cx="7680853" cy="402182"/>
          </a:xfrm>
        </p:spPr>
        <p:txBody>
          <a:bodyPr>
            <a:normAutofit/>
          </a:bodyPr>
          <a:lstStyle>
            <a:lvl1pPr algn="ctr">
              <a:defRPr sz="1600" b="1">
                <a:solidFill>
                  <a:schemeClr val="bg1"/>
                </a:solidFill>
                <a:latin typeface="Arial" panose="020B0604020202020204" pitchFamily="34" charset="0"/>
                <a:cs typeface="arial" panose="020B0604020202020204" pitchFamily="34" charset="0"/>
              </a:defRPr>
            </a:lvl1pPr>
          </a:lstStyle>
          <a:p>
            <a:r>
              <a:rPr kumimoji="1" lang="en-US" altLang="ja-JP" dirty="0"/>
              <a:t>Title</a:t>
            </a:r>
            <a:endParaRPr kumimoji="1" lang="ja-JP" altLang="en-US" dirty="0"/>
          </a:p>
        </p:txBody>
      </p:sp>
      <p:sp>
        <p:nvSpPr>
          <p:cNvPr id="5" name="スライド番号プレースホルダ 5">
            <a:extLst>
              <a:ext uri="{FF2B5EF4-FFF2-40B4-BE49-F238E27FC236}">
                <a16:creationId xmlns:a16="http://schemas.microsoft.com/office/drawing/2014/main" id="{1D24ADC7-4B2C-FC85-EAA5-86EA0D062D80}"/>
              </a:ext>
            </a:extLst>
          </p:cNvPr>
          <p:cNvSpPr>
            <a:spLocks noGrp="1"/>
          </p:cNvSpPr>
          <p:nvPr userDrawn="1">
            <p:ph type="sldNum" sz="quarter" idx="12"/>
          </p:nvPr>
        </p:nvSpPr>
        <p:spPr>
          <a:xfrm>
            <a:off x="9227864" y="6525344"/>
            <a:ext cx="2844800" cy="216024"/>
          </a:xfrm>
        </p:spPr>
        <p:txBody>
          <a:bodyPr/>
          <a:lstStyle>
            <a:lvl1pPr>
              <a:defRPr>
                <a:solidFill>
                  <a:schemeClr val="bg1">
                    <a:lumMod val="50000"/>
                  </a:schemeClr>
                </a:solidFill>
              </a:defRPr>
            </a:lvl1pPr>
          </a:lstStyle>
          <a:p>
            <a:fld id="{441896B1-EEF4-4E14-A673-71CB558AAAB0}" type="slidenum">
              <a:rPr lang="ja-JP" altLang="en-US" smtClean="0"/>
              <a:pPr/>
              <a:t>‹#›</a:t>
            </a:fld>
            <a:endParaRPr lang="ja-JP" altLang="en-US" dirty="0"/>
          </a:p>
        </p:txBody>
      </p:sp>
      <p:sp>
        <p:nvSpPr>
          <p:cNvPr id="7" name="正方形/長方形 6">
            <a:extLst>
              <a:ext uri="{FF2B5EF4-FFF2-40B4-BE49-F238E27FC236}">
                <a16:creationId xmlns:a16="http://schemas.microsoft.com/office/drawing/2014/main" id="{F1F203D7-3ADB-5932-BC45-09E05C8F1C0A}"/>
              </a:ext>
            </a:extLst>
          </p:cNvPr>
          <p:cNvSpPr/>
          <p:nvPr userDrawn="1"/>
        </p:nvSpPr>
        <p:spPr>
          <a:xfrm>
            <a:off x="0" y="2415"/>
            <a:ext cx="12192000" cy="116632"/>
          </a:xfrm>
          <a:prstGeom prst="rect">
            <a:avLst/>
          </a:prstGeom>
          <a:gradFill>
            <a:gsLst>
              <a:gs pos="0">
                <a:srgbClr val="E2C11E"/>
              </a:gs>
              <a:gs pos="100000">
                <a:srgbClr val="F7EDBB"/>
              </a:gs>
            </a:gsLst>
            <a:lin ang="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C1BBF6C5-9651-2D42-C290-5F5694E52400}"/>
              </a:ext>
            </a:extLst>
          </p:cNvPr>
          <p:cNvSpPr/>
          <p:nvPr userDrawn="1"/>
        </p:nvSpPr>
        <p:spPr>
          <a:xfrm>
            <a:off x="0" y="1"/>
            <a:ext cx="12192000" cy="116632"/>
          </a:xfrm>
          <a:prstGeom prst="rect">
            <a:avLst/>
          </a:prstGeom>
          <a:gradFill flip="none" rotWithShape="1">
            <a:gsLst>
              <a:gs pos="0">
                <a:srgbClr val="BF9A16"/>
              </a:gs>
              <a:gs pos="100000">
                <a:srgbClr val="E2C11E"/>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488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bg>
      <p:bgPr>
        <a:solidFill>
          <a:srgbClr val="E0B92C"/>
        </a:solidFill>
        <a:effectLst/>
      </p:bgPr>
    </p:bg>
    <p:spTree>
      <p:nvGrpSpPr>
        <p:cNvPr id="1" name=""/>
        <p:cNvGrpSpPr/>
        <p:nvPr/>
      </p:nvGrpSpPr>
      <p:grpSpPr>
        <a:xfrm>
          <a:off x="0" y="0"/>
          <a:ext cx="0" cy="0"/>
          <a:chOff x="0" y="0"/>
          <a:chExt cx="0" cy="0"/>
        </a:xfrm>
      </p:grpSpPr>
      <p:sp>
        <p:nvSpPr>
          <p:cNvPr id="12" name="角丸四角形 9">
            <a:extLst>
              <a:ext uri="{FF2B5EF4-FFF2-40B4-BE49-F238E27FC236}">
                <a16:creationId xmlns:a16="http://schemas.microsoft.com/office/drawing/2014/main" id="{86ED40B0-C94C-4D56-9510-118868D5E9D7}"/>
              </a:ext>
            </a:extLst>
          </p:cNvPr>
          <p:cNvSpPr/>
          <p:nvPr userDrawn="1"/>
        </p:nvSpPr>
        <p:spPr>
          <a:xfrm>
            <a:off x="0" y="476672"/>
            <a:ext cx="12192000" cy="6381328"/>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Arial" panose="020B0604020202020204" pitchFamily="34" charset="0"/>
                <a:ea typeface="メイリオ" panose="020B0604030504040204" pitchFamily="50" charset="-128"/>
              </a:rPr>
              <a:t>© 2020 FUNGRY ,inc.</a:t>
            </a:r>
            <a:endParaRPr kumimoji="1" lang="ja-JP" altLang="en-US" dirty="0">
              <a:latin typeface="Arial" panose="020B0604020202020204" pitchFamily="34" charset="0"/>
              <a:ea typeface="メイリオ" panose="020B0604030504040204" pitchFamily="50" charset="-128"/>
            </a:endParaRPr>
          </a:p>
        </p:txBody>
      </p:sp>
      <p:sp>
        <p:nvSpPr>
          <p:cNvPr id="13" name="正方形/長方形 12">
            <a:extLst>
              <a:ext uri="{FF2B5EF4-FFF2-40B4-BE49-F238E27FC236}">
                <a16:creationId xmlns:a16="http://schemas.microsoft.com/office/drawing/2014/main" id="{F52ED059-16CF-4F58-B583-958281E792BD}"/>
              </a:ext>
            </a:extLst>
          </p:cNvPr>
          <p:cNvSpPr/>
          <p:nvPr userDrawn="1"/>
        </p:nvSpPr>
        <p:spPr>
          <a:xfrm>
            <a:off x="0" y="5794724"/>
            <a:ext cx="11710548" cy="1063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14" name="正方形/長方形 13">
            <a:extLst>
              <a:ext uri="{FF2B5EF4-FFF2-40B4-BE49-F238E27FC236}">
                <a16:creationId xmlns:a16="http://schemas.microsoft.com/office/drawing/2014/main" id="{E843C3A1-1B5A-404B-AFA5-E6A4F3A8A2B3}"/>
              </a:ext>
            </a:extLst>
          </p:cNvPr>
          <p:cNvSpPr/>
          <p:nvPr userDrawn="1"/>
        </p:nvSpPr>
        <p:spPr>
          <a:xfrm rot="5400000">
            <a:off x="-125418" y="602088"/>
            <a:ext cx="792089" cy="541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pic>
        <p:nvPicPr>
          <p:cNvPr id="4" name="グラフィックス 3">
            <a:extLst>
              <a:ext uri="{FF2B5EF4-FFF2-40B4-BE49-F238E27FC236}">
                <a16:creationId xmlns:a16="http://schemas.microsoft.com/office/drawing/2014/main" id="{059803D1-AE11-4D0C-9BBD-3FBC5CA1C1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98800" y="116632"/>
            <a:ext cx="173863" cy="243408"/>
          </a:xfrm>
          <a:prstGeom prst="rect">
            <a:avLst/>
          </a:prstGeom>
        </p:spPr>
      </p:pic>
      <p:sp>
        <p:nvSpPr>
          <p:cNvPr id="6" name="スライド番号プレースホルダ 5"/>
          <p:cNvSpPr>
            <a:spLocks noGrp="1"/>
          </p:cNvSpPr>
          <p:nvPr>
            <p:ph type="sldNum" sz="quarter" idx="12"/>
          </p:nvPr>
        </p:nvSpPr>
        <p:spPr>
          <a:xfrm>
            <a:off x="9227864" y="6525344"/>
            <a:ext cx="2844800" cy="216024"/>
          </a:xfrm>
        </p:spPr>
        <p:txBody>
          <a:bodyPr/>
          <a:lstStyle>
            <a:lvl1pPr>
              <a:defRPr>
                <a:solidFill>
                  <a:srgbClr val="404040"/>
                </a:solidFill>
              </a:defRPr>
            </a:lvl1pPr>
          </a:lstStyle>
          <a:p>
            <a:fld id="{441896B1-EEF4-4E14-A673-71CB558AAAB0}" type="slidenum">
              <a:rPr lang="ja-JP" altLang="en-US" smtClean="0"/>
              <a:pPr/>
              <a:t>‹#›</a:t>
            </a:fld>
            <a:endParaRPr lang="ja-JP" altLang="en-US" dirty="0"/>
          </a:p>
        </p:txBody>
      </p:sp>
      <p:sp>
        <p:nvSpPr>
          <p:cNvPr id="5" name="タイトル 1"/>
          <p:cNvSpPr>
            <a:spLocks noGrp="1"/>
          </p:cNvSpPr>
          <p:nvPr>
            <p:ph type="title" hasCustomPrompt="1"/>
          </p:nvPr>
        </p:nvSpPr>
        <p:spPr>
          <a:xfrm>
            <a:off x="47328" y="54788"/>
            <a:ext cx="10972800" cy="422530"/>
          </a:xfrm>
          <a:noFill/>
        </p:spPr>
        <p:txBody>
          <a:bodyPr>
            <a:normAutofit/>
          </a:bodyPr>
          <a:lstStyle>
            <a:lvl1pPr algn="l">
              <a:defRPr sz="1800" b="1">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 タイトルの書式設定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a:t>マスタ テキストの書式設定</a:t>
            </a:r>
          </a:p>
        </p:txBody>
      </p:sp>
      <p:sp>
        <p:nvSpPr>
          <p:cNvPr id="6" name="スライド番号プレースホルダ 5"/>
          <p:cNvSpPr>
            <a:spLocks noGrp="1"/>
          </p:cNvSpPr>
          <p:nvPr>
            <p:ph type="sldNum" sz="quarter" idx="12"/>
          </p:nvPr>
        </p:nvSpPr>
        <p:spPr/>
        <p:txBody>
          <a:bodyPr/>
          <a:lstStyle/>
          <a:p>
            <a:fld id="{441896B1-EEF4-4E14-A673-71CB558AAAB0}"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11"/>
          </p:nvPr>
        </p:nvSpPr>
        <p:spPr>
          <a:xfrm>
            <a:off x="1775520" y="6537307"/>
            <a:ext cx="3860800" cy="216024"/>
          </a:xfrm>
          <a:prstGeom prst="rect">
            <a:avLst/>
          </a:prstGeom>
        </p:spPr>
        <p:txBody>
          <a:bodyPr/>
          <a:lstStyle>
            <a:lvl1pPr>
              <a:defRPr sz="900">
                <a:solidFill>
                  <a:schemeClr val="bg1">
                    <a:lumMod val="75000"/>
                  </a:schemeClr>
                </a:solidFill>
              </a:defRPr>
            </a:lvl1p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ー 9"/>
          <p:cNvSpPr>
            <a:spLocks noGrp="1"/>
          </p:cNvSpPr>
          <p:nvPr>
            <p:ph type="sldNum" sz="quarter" idx="10"/>
          </p:nvPr>
        </p:nvSpPr>
        <p:spPr/>
        <p:txBody>
          <a:bodyPr/>
          <a:lstStyle/>
          <a:p>
            <a:fld id="{441896B1-EEF4-4E14-A673-71CB558AAAB0}"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3319D9C7-EAA5-4BDA-AC4B-7B6EFB39FD76}" type="datetime1">
              <a:rPr lang="ja-JP" altLang="en-US" smtClean="0"/>
              <a:pPr/>
              <a:t>2025/1/14</a:t>
            </a:fld>
            <a:endParaRPr lang="ja-JP" altLang="en-US" dirty="0"/>
          </a:p>
        </p:txBody>
      </p:sp>
      <p:sp>
        <p:nvSpPr>
          <p:cNvPr id="4" name="フッター プレースホルダ 3"/>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5" name="スライド番号プレースホルダ 4"/>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9AD50A73-F8A2-4CFE-9F97-2CD1B670ABFC}" type="datetime1">
              <a:rPr lang="ja-JP" altLang="en-US" smtClean="0"/>
              <a:pPr/>
              <a:t>2025/1/14</a:t>
            </a:fld>
            <a:endParaRPr lang="ja-JP" altLang="en-US" dirty="0"/>
          </a:p>
        </p:txBody>
      </p:sp>
      <p:sp>
        <p:nvSpPr>
          <p:cNvPr id="3" name="フッター プレースホルダ 2"/>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4" name="スライド番号プレースホルダ 3"/>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0B392486-75A5-48A6-887D-F7DCC4179B1D}" type="datetime1">
              <a:rPr lang="ja-JP" altLang="en-US" smtClean="0"/>
              <a:pPr/>
              <a:t>2025/1/14</a:t>
            </a:fld>
            <a:endParaRPr lang="ja-JP" altLang="en-US" dirty="0"/>
          </a:p>
        </p:txBody>
      </p:sp>
      <p:sp>
        <p:nvSpPr>
          <p:cNvPr id="6" name="フッター プレースホルダ 5"/>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609600" y="6356351"/>
            <a:ext cx="2844800" cy="365125"/>
          </a:xfrm>
          <a:prstGeom prst="rect">
            <a:avLst/>
          </a:prstGeom>
        </p:spPr>
        <p:txBody>
          <a:bodyPr/>
          <a:lstStyle>
            <a:lvl1pPr>
              <a:defRPr>
                <a:latin typeface="Arial" panose="020B0604020202020204" pitchFamily="34" charset="0"/>
                <a:ea typeface="メイリオ" panose="020B0604030504040204" pitchFamily="50" charset="-128"/>
              </a:defRPr>
            </a:lvl1pPr>
          </a:lstStyle>
          <a:p>
            <a:fld id="{29FC8A2D-DC99-4C70-B63D-3D54155959F1}" type="datetime1">
              <a:rPr lang="ja-JP" altLang="en-US" smtClean="0"/>
              <a:pPr/>
              <a:t>2025/1/14</a:t>
            </a:fld>
            <a:endParaRPr lang="ja-JP" altLang="en-US" dirty="0"/>
          </a:p>
        </p:txBody>
      </p:sp>
      <p:sp>
        <p:nvSpPr>
          <p:cNvPr id="6" name="フッター プレースホルダ 5"/>
          <p:cNvSpPr>
            <a:spLocks noGrp="1"/>
          </p:cNvSpPr>
          <p:nvPr>
            <p:ph type="ftr" sz="quarter" idx="11"/>
          </p:nvPr>
        </p:nvSpPr>
        <p:spPr>
          <a:xfrm>
            <a:off x="4165600" y="6356351"/>
            <a:ext cx="3860800" cy="365125"/>
          </a:xfrm>
          <a:prstGeom prst="rect">
            <a:avLst/>
          </a:prstGeom>
        </p:spPr>
        <p:txBody>
          <a:bodyPr/>
          <a:lstStyle/>
          <a:p>
            <a:r>
              <a:rPr lang="en-US" altLang="ja-JP" dirty="0">
                <a:latin typeface="Arial" panose="020B0604020202020204" pitchFamily="34" charset="0"/>
                <a:ea typeface="メイリオ" panose="020B0604030504040204" pitchFamily="50" charset="-128"/>
              </a:rPr>
              <a:t>Copyright (c) </a:t>
            </a:r>
            <a:r>
              <a:rPr lang="en-US" altLang="ja-JP" dirty="0" err="1">
                <a:latin typeface="Arial" panose="020B0604020202020204" pitchFamily="34" charset="0"/>
                <a:ea typeface="メイリオ" panose="020B0604030504040204" pitchFamily="50" charset="-128"/>
              </a:rPr>
              <a:t>freesale</a:t>
            </a:r>
            <a:r>
              <a:rPr lang="en-US" altLang="ja-JP" dirty="0">
                <a:latin typeface="Arial" panose="020B0604020202020204" pitchFamily="34" charset="0"/>
                <a:ea typeface="メイリオ" panose="020B0604030504040204" pitchFamily="50" charset="-128"/>
              </a:rPr>
              <a:t> All Rights Reserved. </a:t>
            </a:r>
            <a:endParaRPr lang="ja-JP" altLang="en-US" dirty="0">
              <a:latin typeface="Arial" panose="020B0604020202020204" pitchFamily="34" charset="0"/>
              <a:ea typeface="メイリオ" panose="020B0604030504040204" pitchFamily="50" charset="-128"/>
            </a:endParaRPr>
          </a:p>
        </p:txBody>
      </p:sp>
      <p:sp>
        <p:nvSpPr>
          <p:cNvPr id="7" name="スライド番号プレースホルダ 6"/>
          <p:cNvSpPr>
            <a:spLocks noGrp="1"/>
          </p:cNvSpPr>
          <p:nvPr>
            <p:ph type="sldNum" sz="quarter" idx="12"/>
          </p:nvPr>
        </p:nvSpPr>
        <p:spPr/>
        <p:txBody>
          <a:bodyPr/>
          <a:lstStyle/>
          <a:p>
            <a:fld id="{441896B1-EEF4-4E14-A673-71CB558AAAB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alpha val="0"/>
          </a:srgbClr>
        </a:solidFill>
        <a:effectLst/>
      </p:bgPr>
    </p:bg>
    <p:spTree>
      <p:nvGrpSpPr>
        <p:cNvPr id="1" name=""/>
        <p:cNvGrpSpPr/>
        <p:nvPr/>
      </p:nvGrpSpPr>
      <p:grpSpPr>
        <a:xfrm>
          <a:off x="0" y="0"/>
          <a:ext cx="0" cy="0"/>
          <a:chOff x="0" y="0"/>
          <a:chExt cx="0" cy="0"/>
        </a:xfrm>
      </p:grpSpPr>
      <p:sp>
        <p:nvSpPr>
          <p:cNvPr id="4" name="正方形/長方形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Arial" panose="020B0604020202020204" pitchFamily="34" charset="0"/>
              <a:ea typeface="メイリオ" panose="020B0604030504040204" pitchFamily="50" charset="-128"/>
            </a:endParaRPr>
          </a:p>
        </p:txBody>
      </p:sp>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9168341" y="6525344"/>
            <a:ext cx="2844800" cy="216024"/>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ea typeface="メイリオ" panose="020B0604030504040204" pitchFamily="50" charset="-128"/>
              </a:defRPr>
            </a:lvl1pPr>
          </a:lstStyle>
          <a:p>
            <a:fld id="{441896B1-EEF4-4E14-A673-71CB558AAAB0}"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3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342900" indent="-342900" algn="l" defTabSz="914400" rtl="0" eaLnBrk="1" latinLnBrk="0" hangingPunct="1">
        <a:spcBef>
          <a:spcPct val="20000"/>
        </a:spcBef>
        <a:buFont typeface="Arial" pitchFamily="34" charset="0"/>
        <a:buNone/>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F0696-A798-A55D-2BA4-D071B4884D23}"/>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2014CC15-1484-D6DA-B987-1CC2B950C9C5}"/>
              </a:ext>
            </a:extLst>
          </p:cNvPr>
          <p:cNvSpPr/>
          <p:nvPr/>
        </p:nvSpPr>
        <p:spPr>
          <a:xfrm>
            <a:off x="8284958" y="0"/>
            <a:ext cx="3907041" cy="6858001"/>
          </a:xfrm>
          <a:custGeom>
            <a:avLst/>
            <a:gdLst>
              <a:gd name="connsiteX0" fmla="*/ 0 w 1559496"/>
              <a:gd name="connsiteY0" fmla="*/ 0 h 6858000"/>
              <a:gd name="connsiteX1" fmla="*/ 1559496 w 1559496"/>
              <a:gd name="connsiteY1" fmla="*/ 0 h 6858000"/>
              <a:gd name="connsiteX2" fmla="*/ 1559496 w 1559496"/>
              <a:gd name="connsiteY2" fmla="*/ 6858000 h 6858000"/>
              <a:gd name="connsiteX3" fmla="*/ 0 w 1559496"/>
              <a:gd name="connsiteY3" fmla="*/ 6858000 h 6858000"/>
              <a:gd name="connsiteX4" fmla="*/ 0 w 1559496"/>
              <a:gd name="connsiteY4" fmla="*/ 0 h 6858000"/>
              <a:gd name="connsiteX0" fmla="*/ 4088423 w 5647919"/>
              <a:gd name="connsiteY0" fmla="*/ 0 h 6858000"/>
              <a:gd name="connsiteX1" fmla="*/ 5647919 w 5647919"/>
              <a:gd name="connsiteY1" fmla="*/ 0 h 6858000"/>
              <a:gd name="connsiteX2" fmla="*/ 5647919 w 5647919"/>
              <a:gd name="connsiteY2" fmla="*/ 6858000 h 6858000"/>
              <a:gd name="connsiteX3" fmla="*/ 0 w 5647919"/>
              <a:gd name="connsiteY3" fmla="*/ 6858000 h 6858000"/>
              <a:gd name="connsiteX4" fmla="*/ 4088423 w 5647919"/>
              <a:gd name="connsiteY4" fmla="*/ 0 h 6858000"/>
              <a:gd name="connsiteX0" fmla="*/ 2268415 w 3827911"/>
              <a:gd name="connsiteY0" fmla="*/ 0 h 6866793"/>
              <a:gd name="connsiteX1" fmla="*/ 3827911 w 3827911"/>
              <a:gd name="connsiteY1" fmla="*/ 0 h 6866793"/>
              <a:gd name="connsiteX2" fmla="*/ 3827911 w 3827911"/>
              <a:gd name="connsiteY2" fmla="*/ 6858000 h 6866793"/>
              <a:gd name="connsiteX3" fmla="*/ 0 w 3827911"/>
              <a:gd name="connsiteY3" fmla="*/ 6866793 h 6866793"/>
              <a:gd name="connsiteX4" fmla="*/ 2268415 w 3827911"/>
              <a:gd name="connsiteY4" fmla="*/ 0 h 6866793"/>
              <a:gd name="connsiteX0" fmla="*/ 2303584 w 3863080"/>
              <a:gd name="connsiteY0" fmla="*/ 0 h 6866793"/>
              <a:gd name="connsiteX1" fmla="*/ 3863080 w 3863080"/>
              <a:gd name="connsiteY1" fmla="*/ 0 h 6866793"/>
              <a:gd name="connsiteX2" fmla="*/ 3863080 w 3863080"/>
              <a:gd name="connsiteY2" fmla="*/ 6858000 h 6866793"/>
              <a:gd name="connsiteX3" fmla="*/ 0 w 3863080"/>
              <a:gd name="connsiteY3" fmla="*/ 6866793 h 6866793"/>
              <a:gd name="connsiteX4" fmla="*/ 2303584 w 3863080"/>
              <a:gd name="connsiteY4" fmla="*/ 0 h 6866793"/>
              <a:gd name="connsiteX0" fmla="*/ 2426676 w 3986172"/>
              <a:gd name="connsiteY0" fmla="*/ 0 h 6858000"/>
              <a:gd name="connsiteX1" fmla="*/ 3986172 w 3986172"/>
              <a:gd name="connsiteY1" fmla="*/ 0 h 6858000"/>
              <a:gd name="connsiteX2" fmla="*/ 3986172 w 3986172"/>
              <a:gd name="connsiteY2" fmla="*/ 6858000 h 6858000"/>
              <a:gd name="connsiteX3" fmla="*/ 0 w 3986172"/>
              <a:gd name="connsiteY3" fmla="*/ 6849208 h 6858000"/>
              <a:gd name="connsiteX4" fmla="*/ 2426676 w 3986172"/>
              <a:gd name="connsiteY4" fmla="*/ 0 h 6858000"/>
              <a:gd name="connsiteX0" fmla="*/ 2338753 w 3898249"/>
              <a:gd name="connsiteY0" fmla="*/ 0 h 6858000"/>
              <a:gd name="connsiteX1" fmla="*/ 3898249 w 3898249"/>
              <a:gd name="connsiteY1" fmla="*/ 0 h 6858000"/>
              <a:gd name="connsiteX2" fmla="*/ 3898249 w 3898249"/>
              <a:gd name="connsiteY2" fmla="*/ 6858000 h 6858000"/>
              <a:gd name="connsiteX3" fmla="*/ 0 w 3898249"/>
              <a:gd name="connsiteY3" fmla="*/ 6840416 h 6858000"/>
              <a:gd name="connsiteX4" fmla="*/ 2338753 w 3898249"/>
              <a:gd name="connsiteY4" fmla="*/ 0 h 6858000"/>
              <a:gd name="connsiteX0" fmla="*/ 2347545 w 3907041"/>
              <a:gd name="connsiteY0" fmla="*/ 0 h 6858001"/>
              <a:gd name="connsiteX1" fmla="*/ 3907041 w 3907041"/>
              <a:gd name="connsiteY1" fmla="*/ 0 h 6858001"/>
              <a:gd name="connsiteX2" fmla="*/ 3907041 w 3907041"/>
              <a:gd name="connsiteY2" fmla="*/ 6858000 h 6858001"/>
              <a:gd name="connsiteX3" fmla="*/ 0 w 3907041"/>
              <a:gd name="connsiteY3" fmla="*/ 6858001 h 6858001"/>
              <a:gd name="connsiteX4" fmla="*/ 2347545 w 3907041"/>
              <a:gd name="connsiteY4" fmla="*/ 0 h 685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7041" h="6858001">
                <a:moveTo>
                  <a:pt x="2347545" y="0"/>
                </a:moveTo>
                <a:lnTo>
                  <a:pt x="3907041" y="0"/>
                </a:lnTo>
                <a:lnTo>
                  <a:pt x="3907041" y="6858000"/>
                </a:lnTo>
                <a:lnTo>
                  <a:pt x="0" y="6858001"/>
                </a:lnTo>
                <a:lnTo>
                  <a:pt x="2347545" y="0"/>
                </a:lnTo>
                <a:close/>
              </a:path>
            </a:pathLst>
          </a:cu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a:extLst>
              <a:ext uri="{FF2B5EF4-FFF2-40B4-BE49-F238E27FC236}">
                <a16:creationId xmlns:a16="http://schemas.microsoft.com/office/drawing/2014/main" id="{91F67B43-D5E6-06BA-FB44-AB26C804FAB3}"/>
              </a:ext>
            </a:extLst>
          </p:cNvPr>
          <p:cNvSpPr/>
          <p:nvPr/>
        </p:nvSpPr>
        <p:spPr>
          <a:xfrm rot="10800000">
            <a:off x="9458063" y="-2"/>
            <a:ext cx="2733933" cy="6858002"/>
          </a:xfrm>
          <a:prstGeom prst="triangle">
            <a:avLst>
              <a:gd name="adj" fmla="val 0"/>
            </a:avLst>
          </a:prstGeom>
          <a:solidFill>
            <a:srgbClr val="BC991A">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16327FB-310D-7BE4-92DC-86C4D28E18E1}"/>
              </a:ext>
            </a:extLst>
          </p:cNvPr>
          <p:cNvSpPr/>
          <p:nvPr/>
        </p:nvSpPr>
        <p:spPr>
          <a:xfrm>
            <a:off x="561634" y="4317139"/>
            <a:ext cx="6768750" cy="369332"/>
          </a:xfrm>
          <a:prstGeom prst="rect">
            <a:avLst/>
          </a:prstGeom>
        </p:spPr>
        <p:txBody>
          <a:bodyPr wrap="square">
            <a:spAutoFit/>
          </a:bodyPr>
          <a:lstStyle/>
          <a:p>
            <a:pPr algn="just">
              <a:spcBef>
                <a:spcPts val="400"/>
              </a:spcBef>
              <a:spcAft>
                <a:spcPts val="400"/>
              </a:spcAft>
            </a:pPr>
            <a:r>
              <a:rPr lang="ja-JP" altLang="en-US" dirty="0">
                <a:solidFill>
                  <a:srgbClr val="E0B92C"/>
                </a:solidFill>
                <a:latin typeface="メイリオ" panose="020B0604030504040204" pitchFamily="50" charset="-128"/>
                <a:ea typeface="メイリオ" panose="020B0604030504040204" pitchFamily="50" charset="-128"/>
                <a:cs typeface="メイリオ" panose="020B0604030504040204" pitchFamily="50" charset="-128"/>
              </a:rPr>
              <a:t>サブキャッチコピー</a:t>
            </a:r>
            <a:endParaRPr lang="en-US" altLang="ja-JP" dirty="0">
              <a:solidFill>
                <a:srgbClr val="E0B92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a:extLst>
              <a:ext uri="{FF2B5EF4-FFF2-40B4-BE49-F238E27FC236}">
                <a16:creationId xmlns:a16="http://schemas.microsoft.com/office/drawing/2014/main" id="{315796D7-BD14-2A08-7733-52C07B1D37A5}"/>
              </a:ext>
            </a:extLst>
          </p:cNvPr>
          <p:cNvSpPr/>
          <p:nvPr/>
        </p:nvSpPr>
        <p:spPr>
          <a:xfrm>
            <a:off x="489626" y="2060848"/>
            <a:ext cx="7560839" cy="1107996"/>
          </a:xfrm>
          <a:prstGeom prst="rect">
            <a:avLst/>
          </a:prstGeom>
        </p:spPr>
        <p:txBody>
          <a:bodyPr wrap="square">
            <a:spAutoFit/>
          </a:bodyPr>
          <a:lstStyle/>
          <a:p>
            <a:pPr algn="just">
              <a:spcBef>
                <a:spcPts val="400"/>
              </a:spcBef>
              <a:spcAft>
                <a:spcPts val="400"/>
              </a:spcAft>
            </a:pPr>
            <a:r>
              <a:rPr lang="ja-JP" altLang="en-US"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キャッチコピーが</a:t>
            </a:r>
            <a:endParaRPr lang="en-US" altLang="ja-JP"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5479FAB9-E757-C4AC-279C-07073449C5A8}"/>
              </a:ext>
            </a:extLst>
          </p:cNvPr>
          <p:cNvSpPr/>
          <p:nvPr/>
        </p:nvSpPr>
        <p:spPr>
          <a:xfrm>
            <a:off x="489626" y="3168844"/>
            <a:ext cx="7427529" cy="1107996"/>
          </a:xfrm>
          <a:prstGeom prst="rect">
            <a:avLst/>
          </a:prstGeom>
        </p:spPr>
        <p:txBody>
          <a:bodyPr wrap="square">
            <a:spAutoFit/>
          </a:bodyPr>
          <a:lstStyle/>
          <a:p>
            <a:pPr algn="just">
              <a:spcBef>
                <a:spcPts val="400"/>
              </a:spcBef>
              <a:spcAft>
                <a:spcPts val="400"/>
              </a:spcAft>
            </a:pPr>
            <a:r>
              <a:rPr lang="ja-JP" altLang="en-US"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入ります</a:t>
            </a:r>
            <a:endParaRPr lang="en-US" altLang="ja-JP" sz="66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0134F023-B7F2-6259-4E62-78C7A750230C}"/>
              </a:ext>
            </a:extLst>
          </p:cNvPr>
          <p:cNvSpPr/>
          <p:nvPr/>
        </p:nvSpPr>
        <p:spPr>
          <a:xfrm>
            <a:off x="778331" y="6261541"/>
            <a:ext cx="2047193" cy="37146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latin typeface="メイリオ" panose="020B0604030504040204" pitchFamily="50" charset="-128"/>
                <a:ea typeface="メイリオ" panose="020B0604030504040204" pitchFamily="50" charset="-128"/>
              </a:rPr>
              <a:t>LOGO</a:t>
            </a:r>
            <a:endParaRPr kumimoji="1" lang="ja-JP" altLang="en-US"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7676472-C520-8D36-6D1E-CB4DC3DE04BE}"/>
              </a:ext>
            </a:extLst>
          </p:cNvPr>
          <p:cNvSpPr/>
          <p:nvPr/>
        </p:nvSpPr>
        <p:spPr>
          <a:xfrm>
            <a:off x="0" y="-3"/>
            <a:ext cx="153020" cy="6858001"/>
          </a:xfrm>
          <a:prstGeom prst="rect">
            <a:avLst/>
          </a:prstGeom>
          <a:solidFill>
            <a:srgbClr val="E3C0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9EFE733-22B5-F20B-956C-DF4BB7E669B8}"/>
              </a:ext>
            </a:extLst>
          </p:cNvPr>
          <p:cNvSpPr/>
          <p:nvPr/>
        </p:nvSpPr>
        <p:spPr>
          <a:xfrm>
            <a:off x="4365815" y="6261541"/>
            <a:ext cx="7427529" cy="276999"/>
          </a:xfrm>
          <a:prstGeom prst="rect">
            <a:avLst/>
          </a:prstGeom>
        </p:spPr>
        <p:txBody>
          <a:bodyPr wrap="square">
            <a:spAutoFit/>
          </a:bodyPr>
          <a:lstStyle/>
          <a:p>
            <a:pPr algn="r">
              <a:spcBef>
                <a:spcPts val="400"/>
              </a:spcBef>
              <a:spcAft>
                <a:spcPts val="400"/>
              </a:spcAft>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作成日：</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0000/00/00</a:t>
            </a:r>
          </a:p>
        </p:txBody>
      </p:sp>
      <p:pic>
        <p:nvPicPr>
          <p:cNvPr id="12" name="図 11">
            <a:extLst>
              <a:ext uri="{FF2B5EF4-FFF2-40B4-BE49-F238E27FC236}">
                <a16:creationId xmlns:a16="http://schemas.microsoft.com/office/drawing/2014/main" id="{E96D2091-7502-EA20-C051-086DDA75C19D}"/>
              </a:ext>
            </a:extLst>
          </p:cNvPr>
          <p:cNvPicPr>
            <a:picLocks noChangeAspect="1"/>
          </p:cNvPicPr>
          <p:nvPr/>
        </p:nvPicPr>
        <p:blipFill>
          <a:blip r:embed="rId3" cstate="print">
            <a:extLst>
              <a:ext uri="{28A0092B-C50C-407E-A947-70E740481C1C}">
                <a14:useLocalDpi xmlns:a14="http://schemas.microsoft.com/office/drawing/2010/main" val="0"/>
              </a:ext>
            </a:extLst>
          </a:blip>
          <a:srcRect r="45074"/>
          <a:stretch/>
        </p:blipFill>
        <p:spPr>
          <a:xfrm>
            <a:off x="7747264" y="1162661"/>
            <a:ext cx="4444736" cy="4858627"/>
          </a:xfrm>
          <a:prstGeom prst="rect">
            <a:avLst/>
          </a:prstGeom>
        </p:spPr>
      </p:pic>
      <p:sp>
        <p:nvSpPr>
          <p:cNvPr id="14" name="正方形/長方形 13">
            <a:extLst>
              <a:ext uri="{FF2B5EF4-FFF2-40B4-BE49-F238E27FC236}">
                <a16:creationId xmlns:a16="http://schemas.microsoft.com/office/drawing/2014/main" id="{81B2F824-C918-AB6C-BDB5-7418F62090B6}"/>
              </a:ext>
            </a:extLst>
          </p:cNvPr>
          <p:cNvSpPr/>
          <p:nvPr/>
        </p:nvSpPr>
        <p:spPr>
          <a:xfrm>
            <a:off x="8760296" y="1402914"/>
            <a:ext cx="3431704" cy="400200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メイリオ" panose="020B0604030504040204" pitchFamily="50" charset="-128"/>
                <a:ea typeface="メイリオ" panose="020B0604030504040204" pitchFamily="50" charset="-128"/>
              </a:rPr>
              <a:t>Web</a:t>
            </a:r>
            <a:r>
              <a:rPr kumimoji="1" lang="ja-JP" altLang="en-US" dirty="0">
                <a:latin typeface="メイリオ" panose="020B0604030504040204" pitchFamily="50" charset="-128"/>
                <a:ea typeface="メイリオ" panose="020B0604030504040204" pitchFamily="50" charset="-128"/>
              </a:rPr>
              <a:t>サイトの</a:t>
            </a:r>
            <a:endParaRPr kumimoji="1" lang="en-US" altLang="ja-JP" dirty="0">
              <a:latin typeface="メイリオ" panose="020B0604030504040204" pitchFamily="50" charset="-128"/>
              <a:ea typeface="メイリオ" panose="020B0604030504040204" pitchFamily="50" charset="-128"/>
            </a:endParaRPr>
          </a:p>
          <a:p>
            <a:pPr algn="ctr"/>
            <a:r>
              <a:rPr lang="ja-JP" altLang="en-US" dirty="0">
                <a:latin typeface="メイリオ" panose="020B0604030504040204" pitchFamily="50" charset="-128"/>
                <a:ea typeface="メイリオ" panose="020B0604030504040204" pitchFamily="50" charset="-128"/>
              </a:rPr>
              <a:t>スクリーンショットなど</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55317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18DB2-124C-15E8-8AEF-7CEECBF74BC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D76C018-D663-B1E8-EA0F-95D8DCA356E7}"/>
              </a:ext>
            </a:extLst>
          </p:cNvPr>
          <p:cNvSpPr>
            <a:spLocks noGrp="1"/>
          </p:cNvSpPr>
          <p:nvPr>
            <p:ph type="title"/>
          </p:nvPr>
        </p:nvSpPr>
        <p:spPr>
          <a:xfrm>
            <a:off x="47328" y="44624"/>
            <a:ext cx="10972800" cy="422530"/>
          </a:xfrm>
        </p:spPr>
        <p:txBody>
          <a:bodyPr>
            <a:noAutofit/>
          </a:bodyPr>
          <a:lstStyle/>
          <a:p>
            <a:r>
              <a:rPr lang="ja-JP" altLang="en-US" dirty="0"/>
              <a:t>料金表</a:t>
            </a:r>
            <a:endParaRPr kumimoji="1" lang="ja-JP" altLang="en-US" dirty="0"/>
          </a:p>
        </p:txBody>
      </p:sp>
      <p:sp>
        <p:nvSpPr>
          <p:cNvPr id="3" name="スライド番号プレースホルダー 2">
            <a:extLst>
              <a:ext uri="{FF2B5EF4-FFF2-40B4-BE49-F238E27FC236}">
                <a16:creationId xmlns:a16="http://schemas.microsoft.com/office/drawing/2014/main" id="{665AC18E-6510-9620-524D-2337790C27FB}"/>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10</a:t>
            </a:fld>
            <a:endParaRPr lang="ja-JP" altLang="en-US" b="1" dirty="0">
              <a:solidFill>
                <a:schemeClr val="bg1"/>
              </a:solidFill>
              <a:latin typeface="メイリオ" panose="020B0604030504040204" pitchFamily="50" charset="-128"/>
            </a:endParaRPr>
          </a:p>
        </p:txBody>
      </p:sp>
      <p:sp>
        <p:nvSpPr>
          <p:cNvPr id="13" name="正方形/長方形 12">
            <a:extLst>
              <a:ext uri="{FF2B5EF4-FFF2-40B4-BE49-F238E27FC236}">
                <a16:creationId xmlns:a16="http://schemas.microsoft.com/office/drawing/2014/main" id="{6C506509-0AE4-AA44-1B4C-E45E7EBAA403}"/>
              </a:ext>
            </a:extLst>
          </p:cNvPr>
          <p:cNvSpPr/>
          <p:nvPr/>
        </p:nvSpPr>
        <p:spPr>
          <a:xfrm>
            <a:off x="654933" y="1138520"/>
            <a:ext cx="2029950" cy="504056"/>
          </a:xfrm>
          <a:prstGeom prst="rect">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メイリオ" panose="020B0604030504040204" pitchFamily="50" charset="-128"/>
                <a:ea typeface="メイリオ" panose="020B0604030504040204" pitchFamily="50" charset="-128"/>
              </a:rPr>
              <a:t>プラン表</a:t>
            </a:r>
          </a:p>
        </p:txBody>
      </p:sp>
      <p:sp>
        <p:nvSpPr>
          <p:cNvPr id="14" name="正方形/長方形 13">
            <a:extLst>
              <a:ext uri="{FF2B5EF4-FFF2-40B4-BE49-F238E27FC236}">
                <a16:creationId xmlns:a16="http://schemas.microsoft.com/office/drawing/2014/main" id="{8C44D98E-95E5-ACF6-5382-4B7B56AC66D3}"/>
              </a:ext>
            </a:extLst>
          </p:cNvPr>
          <p:cNvSpPr/>
          <p:nvPr/>
        </p:nvSpPr>
        <p:spPr>
          <a:xfrm>
            <a:off x="4695515" y="1138520"/>
            <a:ext cx="1606298"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5" name="正方形/長方形 14">
            <a:extLst>
              <a:ext uri="{FF2B5EF4-FFF2-40B4-BE49-F238E27FC236}">
                <a16:creationId xmlns:a16="http://schemas.microsoft.com/office/drawing/2014/main" id="{AED51E38-76DA-D9E8-108C-A65ADE9E6C79}"/>
              </a:ext>
            </a:extLst>
          </p:cNvPr>
          <p:cNvSpPr/>
          <p:nvPr/>
        </p:nvSpPr>
        <p:spPr>
          <a:xfrm>
            <a:off x="582925" y="1844824"/>
            <a:ext cx="2015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初期費用</a:t>
            </a:r>
          </a:p>
        </p:txBody>
      </p:sp>
      <p:sp>
        <p:nvSpPr>
          <p:cNvPr id="16" name="正方形/長方形 15">
            <a:extLst>
              <a:ext uri="{FF2B5EF4-FFF2-40B4-BE49-F238E27FC236}">
                <a16:creationId xmlns:a16="http://schemas.microsoft.com/office/drawing/2014/main" id="{2EA05F07-CDC0-A50E-4ED9-7E14DAAF73B3}"/>
              </a:ext>
            </a:extLst>
          </p:cNvPr>
          <p:cNvSpPr/>
          <p:nvPr/>
        </p:nvSpPr>
        <p:spPr>
          <a:xfrm>
            <a:off x="582925" y="2527957"/>
            <a:ext cx="201539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月額費用</a:t>
            </a:r>
          </a:p>
        </p:txBody>
      </p:sp>
      <p:sp>
        <p:nvSpPr>
          <p:cNvPr id="17" name="正方形/長方形 16">
            <a:extLst>
              <a:ext uri="{FF2B5EF4-FFF2-40B4-BE49-F238E27FC236}">
                <a16:creationId xmlns:a16="http://schemas.microsoft.com/office/drawing/2014/main" id="{6AA139D3-F9F8-E00F-5CD4-EE8A53AF0EE5}"/>
              </a:ext>
            </a:extLst>
          </p:cNvPr>
          <p:cNvSpPr/>
          <p:nvPr/>
        </p:nvSpPr>
        <p:spPr>
          <a:xfrm>
            <a:off x="4695514" y="252795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18" name="正方形/長方形 17">
            <a:extLst>
              <a:ext uri="{FF2B5EF4-FFF2-40B4-BE49-F238E27FC236}">
                <a16:creationId xmlns:a16="http://schemas.microsoft.com/office/drawing/2014/main" id="{AE34FCB5-CF73-2580-F882-7DD8308309BF}"/>
              </a:ext>
            </a:extLst>
          </p:cNvPr>
          <p:cNvSpPr/>
          <p:nvPr/>
        </p:nvSpPr>
        <p:spPr>
          <a:xfrm>
            <a:off x="582925" y="3072702"/>
            <a:ext cx="2223885" cy="466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単価</a:t>
            </a:r>
          </a:p>
        </p:txBody>
      </p:sp>
      <p:sp>
        <p:nvSpPr>
          <p:cNvPr id="19" name="正方形/長方形 18">
            <a:extLst>
              <a:ext uri="{FF2B5EF4-FFF2-40B4-BE49-F238E27FC236}">
                <a16:creationId xmlns:a16="http://schemas.microsoft.com/office/drawing/2014/main" id="{CACDF553-A8DA-452C-E777-3E733E5BF61D}"/>
              </a:ext>
            </a:extLst>
          </p:cNvPr>
          <p:cNvSpPr/>
          <p:nvPr/>
        </p:nvSpPr>
        <p:spPr>
          <a:xfrm>
            <a:off x="4611610" y="3098725"/>
            <a:ext cx="1813517" cy="4317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件</a:t>
            </a:r>
          </a:p>
        </p:txBody>
      </p:sp>
      <p:sp>
        <p:nvSpPr>
          <p:cNvPr id="20" name="正方形/長方形 19">
            <a:extLst>
              <a:ext uri="{FF2B5EF4-FFF2-40B4-BE49-F238E27FC236}">
                <a16:creationId xmlns:a16="http://schemas.microsoft.com/office/drawing/2014/main" id="{CE258905-E12C-9A1B-44BC-23DE55AEBA77}"/>
              </a:ext>
            </a:extLst>
          </p:cNvPr>
          <p:cNvSpPr/>
          <p:nvPr/>
        </p:nvSpPr>
        <p:spPr>
          <a:xfrm>
            <a:off x="546921" y="3853705"/>
            <a:ext cx="229338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84584693-0279-2B6B-47B9-313AC253F878}"/>
              </a:ext>
            </a:extLst>
          </p:cNvPr>
          <p:cNvSpPr/>
          <p:nvPr/>
        </p:nvSpPr>
        <p:spPr>
          <a:xfrm>
            <a:off x="4745460" y="385370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22" name="正方形/長方形 21">
            <a:extLst>
              <a:ext uri="{FF2B5EF4-FFF2-40B4-BE49-F238E27FC236}">
                <a16:creationId xmlns:a16="http://schemas.microsoft.com/office/drawing/2014/main" id="{D2D4A3E7-94EC-954B-4977-E1760E2063E9}"/>
              </a:ext>
            </a:extLst>
          </p:cNvPr>
          <p:cNvSpPr/>
          <p:nvPr/>
        </p:nvSpPr>
        <p:spPr>
          <a:xfrm>
            <a:off x="546921" y="4410891"/>
            <a:ext cx="2772308" cy="464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050522C0-7DE2-C0D6-7F0F-4080B2240B4F}"/>
              </a:ext>
            </a:extLst>
          </p:cNvPr>
          <p:cNvSpPr/>
          <p:nvPr/>
        </p:nvSpPr>
        <p:spPr>
          <a:xfrm>
            <a:off x="4745460" y="518227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4" name="直線コネクタ 23">
            <a:extLst>
              <a:ext uri="{FF2B5EF4-FFF2-40B4-BE49-F238E27FC236}">
                <a16:creationId xmlns:a16="http://schemas.microsoft.com/office/drawing/2014/main" id="{F59F6EFE-7061-3802-44BF-8CBAB43CC75C}"/>
              </a:ext>
            </a:extLst>
          </p:cNvPr>
          <p:cNvCxnSpPr>
            <a:cxnSpLocks/>
          </p:cNvCxnSpPr>
          <p:nvPr/>
        </p:nvCxnSpPr>
        <p:spPr>
          <a:xfrm>
            <a:off x="654933" y="2306395"/>
            <a:ext cx="7376493"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12A0BBA-0A77-4333-F226-AA6B10F563E3}"/>
              </a:ext>
            </a:extLst>
          </p:cNvPr>
          <p:cNvCxnSpPr>
            <a:cxnSpLocks/>
          </p:cNvCxnSpPr>
          <p:nvPr/>
        </p:nvCxnSpPr>
        <p:spPr>
          <a:xfrm>
            <a:off x="654933" y="297021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1D59601B-8A7F-7A71-433D-9095F38FF4C1}"/>
              </a:ext>
            </a:extLst>
          </p:cNvPr>
          <p:cNvCxnSpPr>
            <a:cxnSpLocks/>
          </p:cNvCxnSpPr>
          <p:nvPr/>
        </p:nvCxnSpPr>
        <p:spPr>
          <a:xfrm>
            <a:off x="654933" y="363403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75DE0A76-895F-EC2C-97B8-78E066BDA77F}"/>
              </a:ext>
            </a:extLst>
          </p:cNvPr>
          <p:cNvCxnSpPr>
            <a:cxnSpLocks/>
          </p:cNvCxnSpPr>
          <p:nvPr/>
        </p:nvCxnSpPr>
        <p:spPr>
          <a:xfrm>
            <a:off x="662813" y="4297855"/>
            <a:ext cx="7368613"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E241AE9-AFFC-F60A-D66C-B0EC85E3A0E9}"/>
              </a:ext>
            </a:extLst>
          </p:cNvPr>
          <p:cNvCxnSpPr>
            <a:cxnSpLocks/>
          </p:cNvCxnSpPr>
          <p:nvPr/>
        </p:nvCxnSpPr>
        <p:spPr>
          <a:xfrm>
            <a:off x="654933" y="4961675"/>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3B2D22D1-D5C2-B706-9934-0E44BC5D0E56}"/>
              </a:ext>
            </a:extLst>
          </p:cNvPr>
          <p:cNvSpPr/>
          <p:nvPr/>
        </p:nvSpPr>
        <p:spPr>
          <a:xfrm>
            <a:off x="2798644" y="1138520"/>
            <a:ext cx="1783110"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37" name="正方形/長方形 36">
            <a:extLst>
              <a:ext uri="{FF2B5EF4-FFF2-40B4-BE49-F238E27FC236}">
                <a16:creationId xmlns:a16="http://schemas.microsoft.com/office/drawing/2014/main" id="{970A79D4-8301-719B-AB52-5722E900BDE1}"/>
              </a:ext>
            </a:extLst>
          </p:cNvPr>
          <p:cNvSpPr/>
          <p:nvPr/>
        </p:nvSpPr>
        <p:spPr>
          <a:xfrm>
            <a:off x="2798643" y="1844824"/>
            <a:ext cx="178311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42" name="正方形/長方形 41">
            <a:extLst>
              <a:ext uri="{FF2B5EF4-FFF2-40B4-BE49-F238E27FC236}">
                <a16:creationId xmlns:a16="http://schemas.microsoft.com/office/drawing/2014/main" id="{07F8EEE8-5642-D4F2-0947-94D90FA4F8E0}"/>
              </a:ext>
            </a:extLst>
          </p:cNvPr>
          <p:cNvSpPr/>
          <p:nvPr/>
        </p:nvSpPr>
        <p:spPr>
          <a:xfrm>
            <a:off x="2798643" y="2527957"/>
            <a:ext cx="178311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43" name="正方形/長方形 42">
            <a:extLst>
              <a:ext uri="{FF2B5EF4-FFF2-40B4-BE49-F238E27FC236}">
                <a16:creationId xmlns:a16="http://schemas.microsoft.com/office/drawing/2014/main" id="{4C04CA7B-B3B9-9205-2D17-CD9060A22B3E}"/>
              </a:ext>
            </a:extLst>
          </p:cNvPr>
          <p:cNvSpPr/>
          <p:nvPr/>
        </p:nvSpPr>
        <p:spPr>
          <a:xfrm>
            <a:off x="2798643" y="3142414"/>
            <a:ext cx="1783110" cy="34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9197FA60-267B-4092-8C38-2728B7E2296A}"/>
              </a:ext>
            </a:extLst>
          </p:cNvPr>
          <p:cNvSpPr/>
          <p:nvPr/>
        </p:nvSpPr>
        <p:spPr>
          <a:xfrm>
            <a:off x="2872581" y="3853705"/>
            <a:ext cx="162008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45" name="正方形/長方形 44">
            <a:extLst>
              <a:ext uri="{FF2B5EF4-FFF2-40B4-BE49-F238E27FC236}">
                <a16:creationId xmlns:a16="http://schemas.microsoft.com/office/drawing/2014/main" id="{DCA39B57-9A68-3DE2-556C-ACD71CB49A76}"/>
              </a:ext>
            </a:extLst>
          </p:cNvPr>
          <p:cNvSpPr/>
          <p:nvPr/>
        </p:nvSpPr>
        <p:spPr>
          <a:xfrm>
            <a:off x="546920" y="5103511"/>
            <a:ext cx="2916325" cy="464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6" name="正方形/長方形 45">
            <a:extLst>
              <a:ext uri="{FF2B5EF4-FFF2-40B4-BE49-F238E27FC236}">
                <a16:creationId xmlns:a16="http://schemas.microsoft.com/office/drawing/2014/main" id="{F09C9B15-5547-72B5-8D08-858495BFAE32}"/>
              </a:ext>
            </a:extLst>
          </p:cNvPr>
          <p:cNvSpPr/>
          <p:nvPr/>
        </p:nvSpPr>
        <p:spPr>
          <a:xfrm>
            <a:off x="4745460" y="4489427"/>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47" name="正方形/長方形 46">
            <a:extLst>
              <a:ext uri="{FF2B5EF4-FFF2-40B4-BE49-F238E27FC236}">
                <a16:creationId xmlns:a16="http://schemas.microsoft.com/office/drawing/2014/main" id="{1FB9AF1A-E1B1-AB9F-639C-145E4D4A2BE1}"/>
              </a:ext>
            </a:extLst>
          </p:cNvPr>
          <p:cNvSpPr/>
          <p:nvPr/>
        </p:nvSpPr>
        <p:spPr>
          <a:xfrm>
            <a:off x="2872581" y="4485981"/>
            <a:ext cx="162008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2F8331DE-4B2C-5294-2D00-AE77A17AC489}"/>
              </a:ext>
            </a:extLst>
          </p:cNvPr>
          <p:cNvSpPr txBox="1"/>
          <p:nvPr/>
        </p:nvSpPr>
        <p:spPr>
          <a:xfrm>
            <a:off x="528835" y="5741367"/>
            <a:ext cx="7366938" cy="303929"/>
          </a:xfrm>
          <a:prstGeom prst="rect">
            <a:avLst/>
          </a:prstGeom>
          <a:noFill/>
        </p:spPr>
        <p:txBody>
          <a:bodyPr wrap="square" rtlCol="0">
            <a:spAutoFit/>
          </a:bodyPr>
          <a:lstStyle/>
          <a:p>
            <a:pPr>
              <a:lnSpc>
                <a:spcPct val="150000"/>
              </a:lnSpc>
            </a:pP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D9C0840C-14D6-A254-A7F0-72F30B3F4983}"/>
              </a:ext>
            </a:extLst>
          </p:cNvPr>
          <p:cNvSpPr txBox="1"/>
          <p:nvPr/>
        </p:nvSpPr>
        <p:spPr>
          <a:xfrm>
            <a:off x="528835" y="6015873"/>
            <a:ext cx="7182882" cy="301557"/>
          </a:xfrm>
          <a:prstGeom prst="rect">
            <a:avLst/>
          </a:prstGeom>
          <a:noFill/>
        </p:spPr>
        <p:txBody>
          <a:bodyPr wrap="square" rtlCol="0">
            <a:spAutoFit/>
          </a:bodyPr>
          <a:lstStyle/>
          <a:p>
            <a:pPr>
              <a:lnSpc>
                <a:spcPct val="150000"/>
              </a:lnSpc>
            </a:pP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a:t>
            </a:r>
            <a:endPar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0" name="正方形/長方形 49">
            <a:extLst>
              <a:ext uri="{FF2B5EF4-FFF2-40B4-BE49-F238E27FC236}">
                <a16:creationId xmlns:a16="http://schemas.microsoft.com/office/drawing/2014/main" id="{2A74CD6F-B022-5824-FEBD-947F2CACBDBA}"/>
              </a:ext>
            </a:extLst>
          </p:cNvPr>
          <p:cNvSpPr/>
          <p:nvPr/>
        </p:nvSpPr>
        <p:spPr>
          <a:xfrm>
            <a:off x="2863707" y="5178829"/>
            <a:ext cx="163965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1" name="正方形/長方形 50">
            <a:extLst>
              <a:ext uri="{FF2B5EF4-FFF2-40B4-BE49-F238E27FC236}">
                <a16:creationId xmlns:a16="http://schemas.microsoft.com/office/drawing/2014/main" id="{05504EB2-6997-159E-223D-0A62D857D86A}"/>
              </a:ext>
            </a:extLst>
          </p:cNvPr>
          <p:cNvSpPr/>
          <p:nvPr/>
        </p:nvSpPr>
        <p:spPr>
          <a:xfrm>
            <a:off x="6415573" y="1138520"/>
            <a:ext cx="1606298" cy="504056"/>
          </a:xfrm>
          <a:prstGeom prst="rect">
            <a:avLst/>
          </a:prstGeom>
          <a:solidFill>
            <a:srgbClr val="FCF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52" name="正方形/長方形 51">
            <a:extLst>
              <a:ext uri="{FF2B5EF4-FFF2-40B4-BE49-F238E27FC236}">
                <a16:creationId xmlns:a16="http://schemas.microsoft.com/office/drawing/2014/main" id="{5B8D6F16-5509-1198-4884-156365D8F892}"/>
              </a:ext>
            </a:extLst>
          </p:cNvPr>
          <p:cNvSpPr/>
          <p:nvPr/>
        </p:nvSpPr>
        <p:spPr>
          <a:xfrm>
            <a:off x="6425127" y="1844824"/>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53" name="正方形/長方形 52">
            <a:extLst>
              <a:ext uri="{FF2B5EF4-FFF2-40B4-BE49-F238E27FC236}">
                <a16:creationId xmlns:a16="http://schemas.microsoft.com/office/drawing/2014/main" id="{24065C8C-C6BE-A249-16EA-A643992B387E}"/>
              </a:ext>
            </a:extLst>
          </p:cNvPr>
          <p:cNvSpPr/>
          <p:nvPr/>
        </p:nvSpPr>
        <p:spPr>
          <a:xfrm>
            <a:off x="6425127" y="252795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月</a:t>
            </a:r>
          </a:p>
        </p:txBody>
      </p:sp>
      <p:sp>
        <p:nvSpPr>
          <p:cNvPr id="54" name="正方形/長方形 53">
            <a:extLst>
              <a:ext uri="{FF2B5EF4-FFF2-40B4-BE49-F238E27FC236}">
                <a16:creationId xmlns:a16="http://schemas.microsoft.com/office/drawing/2014/main" id="{513E3BB0-8FDE-5470-D1FE-8F1F66DA1065}"/>
              </a:ext>
            </a:extLst>
          </p:cNvPr>
          <p:cNvSpPr/>
          <p:nvPr/>
        </p:nvSpPr>
        <p:spPr>
          <a:xfrm>
            <a:off x="6425127" y="3147497"/>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0</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円</a:t>
            </a:r>
            <a:r>
              <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件</a:t>
            </a:r>
          </a:p>
        </p:txBody>
      </p:sp>
      <p:sp>
        <p:nvSpPr>
          <p:cNvPr id="55" name="正方形/長方形 54">
            <a:extLst>
              <a:ext uri="{FF2B5EF4-FFF2-40B4-BE49-F238E27FC236}">
                <a16:creationId xmlns:a16="http://schemas.microsoft.com/office/drawing/2014/main" id="{71F164B6-4DBD-BDD4-42AA-7AF73FDA9511}"/>
              </a:ext>
            </a:extLst>
          </p:cNvPr>
          <p:cNvSpPr/>
          <p:nvPr/>
        </p:nvSpPr>
        <p:spPr>
          <a:xfrm>
            <a:off x="6475073" y="385370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56" name="正方形/長方形 55">
            <a:extLst>
              <a:ext uri="{FF2B5EF4-FFF2-40B4-BE49-F238E27FC236}">
                <a16:creationId xmlns:a16="http://schemas.microsoft.com/office/drawing/2014/main" id="{7DDCF4F5-9CD6-E714-BACF-AA00172201DE}"/>
              </a:ext>
            </a:extLst>
          </p:cNvPr>
          <p:cNvSpPr/>
          <p:nvPr/>
        </p:nvSpPr>
        <p:spPr>
          <a:xfrm>
            <a:off x="6475073" y="5182275"/>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57" name="正方形/長方形 56">
            <a:extLst>
              <a:ext uri="{FF2B5EF4-FFF2-40B4-BE49-F238E27FC236}">
                <a16:creationId xmlns:a16="http://schemas.microsoft.com/office/drawing/2014/main" id="{37A6D3A3-BED6-F450-590E-E57ECEDECD7E}"/>
              </a:ext>
            </a:extLst>
          </p:cNvPr>
          <p:cNvSpPr/>
          <p:nvPr/>
        </p:nvSpPr>
        <p:spPr>
          <a:xfrm>
            <a:off x="6475073" y="4489427"/>
            <a:ext cx="14770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〇</a:t>
            </a:r>
          </a:p>
        </p:txBody>
      </p:sp>
      <p:sp>
        <p:nvSpPr>
          <p:cNvPr id="58" name="正方形/長方形 57">
            <a:extLst>
              <a:ext uri="{FF2B5EF4-FFF2-40B4-BE49-F238E27FC236}">
                <a16:creationId xmlns:a16="http://schemas.microsoft.com/office/drawing/2014/main" id="{8BB5A977-C9C4-4319-93A4-6684CD191320}"/>
              </a:ext>
            </a:extLst>
          </p:cNvPr>
          <p:cNvSpPr/>
          <p:nvPr/>
        </p:nvSpPr>
        <p:spPr>
          <a:xfrm>
            <a:off x="8463423" y="1164234"/>
            <a:ext cx="3199742" cy="5153196"/>
          </a:xfrm>
          <a:prstGeom prst="rect">
            <a:avLst/>
          </a:prstGeom>
          <a:solidFill>
            <a:schemeClr val="bg1"/>
          </a:solidFill>
          <a:ln w="127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59" name="正方形/長方形 58">
            <a:extLst>
              <a:ext uri="{FF2B5EF4-FFF2-40B4-BE49-F238E27FC236}">
                <a16:creationId xmlns:a16="http://schemas.microsoft.com/office/drawing/2014/main" id="{9EA3EC8D-F14C-3141-CDF5-5D4F9D3DA3CB}"/>
              </a:ext>
            </a:extLst>
          </p:cNvPr>
          <p:cNvSpPr/>
          <p:nvPr/>
        </p:nvSpPr>
        <p:spPr>
          <a:xfrm>
            <a:off x="8541819" y="1844824"/>
            <a:ext cx="3121346" cy="4312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60" name="正方形/長方形 59">
            <a:extLst>
              <a:ext uri="{FF2B5EF4-FFF2-40B4-BE49-F238E27FC236}">
                <a16:creationId xmlns:a16="http://schemas.microsoft.com/office/drawing/2014/main" id="{FE3688E0-C3BE-9BB0-1A31-6DA5F2DB6209}"/>
              </a:ext>
            </a:extLst>
          </p:cNvPr>
          <p:cNvSpPr/>
          <p:nvPr/>
        </p:nvSpPr>
        <p:spPr>
          <a:xfrm>
            <a:off x="8463423" y="1161562"/>
            <a:ext cx="3199742" cy="481013"/>
          </a:xfrm>
          <a:prstGeom prst="rect">
            <a:avLst/>
          </a:prstGeom>
          <a:solidFill>
            <a:srgbClr val="F6EAC0"/>
          </a:solidFill>
          <a:ln w="12700">
            <a:solidFill>
              <a:srgbClr val="E0B9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cxnSp>
        <p:nvCxnSpPr>
          <p:cNvPr id="61" name="直線コネクタ 60">
            <a:extLst>
              <a:ext uri="{FF2B5EF4-FFF2-40B4-BE49-F238E27FC236}">
                <a16:creationId xmlns:a16="http://schemas.microsoft.com/office/drawing/2014/main" id="{0ACA695C-0DD1-5EEB-8F4B-A85B1C8386C7}"/>
              </a:ext>
            </a:extLst>
          </p:cNvPr>
          <p:cNvCxnSpPr>
            <a:cxnSpLocks/>
          </p:cNvCxnSpPr>
          <p:nvPr/>
        </p:nvCxnSpPr>
        <p:spPr>
          <a:xfrm>
            <a:off x="654933" y="5625496"/>
            <a:ext cx="7366938" cy="0"/>
          </a:xfrm>
          <a:prstGeom prst="line">
            <a:avLst/>
          </a:prstGeom>
          <a:ln>
            <a:solidFill>
              <a:srgbClr val="F6EAC0"/>
            </a:solidFill>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983DD888-522D-010A-02A9-13738C3A1141}"/>
              </a:ext>
            </a:extLst>
          </p:cNvPr>
          <p:cNvSpPr/>
          <p:nvPr/>
        </p:nvSpPr>
        <p:spPr>
          <a:xfrm>
            <a:off x="4715012" y="1844824"/>
            <a:ext cx="160629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無料</a:t>
            </a:r>
          </a:p>
        </p:txBody>
      </p:sp>
      <p:sp>
        <p:nvSpPr>
          <p:cNvPr id="63" name="四角形: 角を丸くする 4">
            <a:extLst>
              <a:ext uri="{FF2B5EF4-FFF2-40B4-BE49-F238E27FC236}">
                <a16:creationId xmlns:a16="http://schemas.microsoft.com/office/drawing/2014/main" id="{232F23F4-9976-B0E6-B099-BA5C40A29AAD}"/>
              </a:ext>
            </a:extLst>
          </p:cNvPr>
          <p:cNvSpPr/>
          <p:nvPr/>
        </p:nvSpPr>
        <p:spPr>
          <a:xfrm>
            <a:off x="4855188" y="976005"/>
            <a:ext cx="1291747" cy="230833"/>
          </a:xfrm>
          <a:prstGeom prst="roundRect">
            <a:avLst>
              <a:gd name="adj" fmla="val 50000"/>
            </a:avLst>
          </a:prstGeom>
          <a:solidFill>
            <a:srgbClr val="403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メイリオ" panose="020B0604030504040204" pitchFamily="50" charset="-128"/>
                <a:ea typeface="メイリオ" panose="020B0604030504040204" pitchFamily="50" charset="-128"/>
              </a:rPr>
              <a:t>おすすめ</a:t>
            </a:r>
          </a:p>
        </p:txBody>
      </p:sp>
    </p:spTree>
    <p:extLst>
      <p:ext uri="{BB962C8B-B14F-4D97-AF65-F5344CB8AC3E}">
        <p14:creationId xmlns:p14="http://schemas.microsoft.com/office/powerpoint/2010/main" val="237929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CCBA6-DC37-2806-A165-5CC87B0CB3C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F0A9CAA-9326-AB6C-BDA9-A3A666AAC7A4}"/>
              </a:ext>
            </a:extLst>
          </p:cNvPr>
          <p:cNvSpPr>
            <a:spLocks noGrp="1"/>
          </p:cNvSpPr>
          <p:nvPr>
            <p:ph type="title"/>
          </p:nvPr>
        </p:nvSpPr>
        <p:spPr>
          <a:xfrm>
            <a:off x="47328" y="44624"/>
            <a:ext cx="10972800" cy="422530"/>
          </a:xfrm>
        </p:spPr>
        <p:txBody>
          <a:bodyPr>
            <a:noAutofit/>
          </a:bodyPr>
          <a:lstStyle/>
          <a:p>
            <a:r>
              <a:rPr lang="ja-JP" altLang="en-US" dirty="0"/>
              <a:t>費用対効果</a:t>
            </a:r>
            <a:endParaRPr kumimoji="1" lang="ja-JP" altLang="en-US" dirty="0"/>
          </a:p>
        </p:txBody>
      </p:sp>
      <p:sp>
        <p:nvSpPr>
          <p:cNvPr id="3" name="スライド番号プレースホルダー 2">
            <a:extLst>
              <a:ext uri="{FF2B5EF4-FFF2-40B4-BE49-F238E27FC236}">
                <a16:creationId xmlns:a16="http://schemas.microsoft.com/office/drawing/2014/main" id="{7E982BF5-6EFA-E78D-9259-65BF1E98AB2F}"/>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11</a:t>
            </a:fld>
            <a:endParaRPr lang="ja-JP" altLang="en-US" b="1" dirty="0">
              <a:solidFill>
                <a:schemeClr val="bg1"/>
              </a:solidFill>
              <a:latin typeface="メイリオ" panose="020B0604030504040204" pitchFamily="50" charset="-128"/>
            </a:endParaRPr>
          </a:p>
        </p:txBody>
      </p:sp>
      <p:grpSp>
        <p:nvGrpSpPr>
          <p:cNvPr id="100" name="グループ化 99">
            <a:extLst>
              <a:ext uri="{FF2B5EF4-FFF2-40B4-BE49-F238E27FC236}">
                <a16:creationId xmlns:a16="http://schemas.microsoft.com/office/drawing/2014/main" id="{FB03D0FF-5410-6888-1434-A8E37C86B309}"/>
              </a:ext>
            </a:extLst>
          </p:cNvPr>
          <p:cNvGrpSpPr/>
          <p:nvPr/>
        </p:nvGrpSpPr>
        <p:grpSpPr>
          <a:xfrm>
            <a:off x="1165906" y="5135619"/>
            <a:ext cx="4277555" cy="247807"/>
            <a:chOff x="1165906" y="4293095"/>
            <a:chExt cx="4277555" cy="247807"/>
          </a:xfrm>
        </p:grpSpPr>
        <p:sp>
          <p:nvSpPr>
            <p:cNvPr id="101" name="テキスト ボックス 100">
              <a:extLst>
                <a:ext uri="{FF2B5EF4-FFF2-40B4-BE49-F238E27FC236}">
                  <a16:creationId xmlns:a16="http://schemas.microsoft.com/office/drawing/2014/main" id="{1282AD00-F2AC-6C06-976E-3F269A29FBCE}"/>
                </a:ext>
              </a:extLst>
            </p:cNvPr>
            <p:cNvSpPr txBox="1"/>
            <p:nvPr/>
          </p:nvSpPr>
          <p:spPr>
            <a:xfrm>
              <a:off x="1165906" y="4293096"/>
              <a:ext cx="628600" cy="246221"/>
            </a:xfrm>
            <a:prstGeom prst="rect">
              <a:avLst/>
            </a:prstGeom>
            <a:noFill/>
          </p:spPr>
          <p:txBody>
            <a:bodyPr wrap="square" rtlCol="0">
              <a:spAutoFit/>
            </a:bodyPr>
            <a:lstStyle/>
            <a:p>
              <a:pPr algn="ct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現在</a:t>
              </a:r>
            </a:p>
          </p:txBody>
        </p:sp>
        <p:sp>
          <p:nvSpPr>
            <p:cNvPr id="102" name="テキスト ボックス 101">
              <a:extLst>
                <a:ext uri="{FF2B5EF4-FFF2-40B4-BE49-F238E27FC236}">
                  <a16:creationId xmlns:a16="http://schemas.microsoft.com/office/drawing/2014/main" id="{3DAD4CB7-48D3-D7E7-89BE-7E84994F602D}"/>
                </a:ext>
              </a:extLst>
            </p:cNvPr>
            <p:cNvSpPr txBox="1"/>
            <p:nvPr/>
          </p:nvSpPr>
          <p:spPr>
            <a:xfrm>
              <a:off x="3425367" y="4294681"/>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3</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03" name="テキスト ボックス 102">
              <a:extLst>
                <a:ext uri="{FF2B5EF4-FFF2-40B4-BE49-F238E27FC236}">
                  <a16:creationId xmlns:a16="http://schemas.microsoft.com/office/drawing/2014/main" id="{47D935BF-793F-6ABB-9253-ED69C904DEBF}"/>
                </a:ext>
              </a:extLst>
            </p:cNvPr>
            <p:cNvSpPr txBox="1"/>
            <p:nvPr/>
          </p:nvSpPr>
          <p:spPr>
            <a:xfrm>
              <a:off x="4176774" y="4293096"/>
              <a:ext cx="553709"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4</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04" name="テキスト ボックス 103">
              <a:extLst>
                <a:ext uri="{FF2B5EF4-FFF2-40B4-BE49-F238E27FC236}">
                  <a16:creationId xmlns:a16="http://schemas.microsoft.com/office/drawing/2014/main" id="{4222F3E6-DC20-EEE5-3DDE-CB7774F179D8}"/>
                </a:ext>
              </a:extLst>
            </p:cNvPr>
            <p:cNvSpPr txBox="1"/>
            <p:nvPr/>
          </p:nvSpPr>
          <p:spPr>
            <a:xfrm>
              <a:off x="4878834" y="4294681"/>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5</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05" name="テキスト ボックス 104">
              <a:extLst>
                <a:ext uri="{FF2B5EF4-FFF2-40B4-BE49-F238E27FC236}">
                  <a16:creationId xmlns:a16="http://schemas.microsoft.com/office/drawing/2014/main" id="{0558CE3A-3178-455D-6B17-FA0DD33A3446}"/>
                </a:ext>
              </a:extLst>
            </p:cNvPr>
            <p:cNvSpPr txBox="1"/>
            <p:nvPr/>
          </p:nvSpPr>
          <p:spPr>
            <a:xfrm>
              <a:off x="1947834" y="4293095"/>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06" name="テキスト ボックス 105">
              <a:extLst>
                <a:ext uri="{FF2B5EF4-FFF2-40B4-BE49-F238E27FC236}">
                  <a16:creationId xmlns:a16="http://schemas.microsoft.com/office/drawing/2014/main" id="{BC2C3FF8-4B1C-0F39-D619-FCD44124C224}"/>
                </a:ext>
              </a:extLst>
            </p:cNvPr>
            <p:cNvSpPr txBox="1"/>
            <p:nvPr/>
          </p:nvSpPr>
          <p:spPr>
            <a:xfrm>
              <a:off x="2686600" y="4293095"/>
              <a:ext cx="564628"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2</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grpSp>
      <p:sp>
        <p:nvSpPr>
          <p:cNvPr id="108" name="正方形/長方形 107">
            <a:extLst>
              <a:ext uri="{FF2B5EF4-FFF2-40B4-BE49-F238E27FC236}">
                <a16:creationId xmlns:a16="http://schemas.microsoft.com/office/drawing/2014/main" id="{0DA536E2-0079-5490-5B7D-BE957B18E0D5}"/>
              </a:ext>
            </a:extLst>
          </p:cNvPr>
          <p:cNvSpPr/>
          <p:nvPr/>
        </p:nvSpPr>
        <p:spPr>
          <a:xfrm>
            <a:off x="1153332" y="4634767"/>
            <a:ext cx="653748" cy="41185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9" name="正方形/長方形 108">
            <a:extLst>
              <a:ext uri="{FF2B5EF4-FFF2-40B4-BE49-F238E27FC236}">
                <a16:creationId xmlns:a16="http://schemas.microsoft.com/office/drawing/2014/main" id="{026209CF-CCBC-1E1E-24C1-F99C499E3C32}"/>
              </a:ext>
            </a:extLst>
          </p:cNvPr>
          <p:cNvSpPr/>
          <p:nvPr/>
        </p:nvSpPr>
        <p:spPr>
          <a:xfrm>
            <a:off x="1898376" y="4402806"/>
            <a:ext cx="653748" cy="64380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0" name="正方形/長方形 109">
            <a:extLst>
              <a:ext uri="{FF2B5EF4-FFF2-40B4-BE49-F238E27FC236}">
                <a16:creationId xmlns:a16="http://schemas.microsoft.com/office/drawing/2014/main" id="{BAF9492E-3906-4839-4ADA-AD8B9CFC0020}"/>
              </a:ext>
            </a:extLst>
          </p:cNvPr>
          <p:cNvSpPr/>
          <p:nvPr/>
        </p:nvSpPr>
        <p:spPr>
          <a:xfrm>
            <a:off x="2643284" y="4338083"/>
            <a:ext cx="653748" cy="708533"/>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1" name="正方形/長方形 110">
            <a:extLst>
              <a:ext uri="{FF2B5EF4-FFF2-40B4-BE49-F238E27FC236}">
                <a16:creationId xmlns:a16="http://schemas.microsoft.com/office/drawing/2014/main" id="{EF8BAF1C-4259-B3A5-603F-D06944C91A4C}"/>
              </a:ext>
            </a:extLst>
          </p:cNvPr>
          <p:cNvSpPr/>
          <p:nvPr/>
        </p:nvSpPr>
        <p:spPr>
          <a:xfrm>
            <a:off x="3381710" y="4200625"/>
            <a:ext cx="653748" cy="845992"/>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2" name="正方形/長方形 111">
            <a:extLst>
              <a:ext uri="{FF2B5EF4-FFF2-40B4-BE49-F238E27FC236}">
                <a16:creationId xmlns:a16="http://schemas.microsoft.com/office/drawing/2014/main" id="{38BA9783-8058-9B37-AB7F-34739384B915}"/>
              </a:ext>
            </a:extLst>
          </p:cNvPr>
          <p:cNvSpPr/>
          <p:nvPr/>
        </p:nvSpPr>
        <p:spPr>
          <a:xfrm>
            <a:off x="4126755" y="4104549"/>
            <a:ext cx="653748" cy="942068"/>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3" name="正方形/長方形 112">
            <a:extLst>
              <a:ext uri="{FF2B5EF4-FFF2-40B4-BE49-F238E27FC236}">
                <a16:creationId xmlns:a16="http://schemas.microsoft.com/office/drawing/2014/main" id="{512AB5BE-FC85-2A36-A844-8519A33B5261}"/>
              </a:ext>
            </a:extLst>
          </p:cNvPr>
          <p:cNvSpPr/>
          <p:nvPr/>
        </p:nvSpPr>
        <p:spPr>
          <a:xfrm>
            <a:off x="4871800" y="3948794"/>
            <a:ext cx="653748" cy="1097823"/>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114" name="直線コネクタ 113">
            <a:extLst>
              <a:ext uri="{FF2B5EF4-FFF2-40B4-BE49-F238E27FC236}">
                <a16:creationId xmlns:a16="http://schemas.microsoft.com/office/drawing/2014/main" id="{A4D080B2-F72C-3259-D743-79D6ACA27CBD}"/>
              </a:ext>
            </a:extLst>
          </p:cNvPr>
          <p:cNvCxnSpPr>
            <a:cxnSpLocks/>
          </p:cNvCxnSpPr>
          <p:nvPr/>
        </p:nvCxnSpPr>
        <p:spPr>
          <a:xfrm flipH="1">
            <a:off x="1127447" y="5046616"/>
            <a:ext cx="442398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4AA69382-DC68-6235-7FE3-B098C4E91F8C}"/>
              </a:ext>
            </a:extLst>
          </p:cNvPr>
          <p:cNvCxnSpPr>
            <a:cxnSpLocks/>
            <a:stCxn id="109" idx="0"/>
            <a:endCxn id="108" idx="0"/>
          </p:cNvCxnSpPr>
          <p:nvPr/>
        </p:nvCxnSpPr>
        <p:spPr>
          <a:xfrm flipH="1">
            <a:off x="1480206" y="4402806"/>
            <a:ext cx="745044" cy="231961"/>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733DFE68-0531-2A90-0C2A-F460930D964B}"/>
              </a:ext>
            </a:extLst>
          </p:cNvPr>
          <p:cNvCxnSpPr>
            <a:cxnSpLocks/>
            <a:stCxn id="110" idx="0"/>
            <a:endCxn id="109" idx="0"/>
          </p:cNvCxnSpPr>
          <p:nvPr/>
        </p:nvCxnSpPr>
        <p:spPr>
          <a:xfrm flipH="1">
            <a:off x="2225250" y="4338083"/>
            <a:ext cx="744908" cy="64723"/>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8B154AB8-AC6F-8C3E-4F9F-4686431F929F}"/>
              </a:ext>
            </a:extLst>
          </p:cNvPr>
          <p:cNvCxnSpPr>
            <a:cxnSpLocks/>
            <a:stCxn id="111" idx="0"/>
            <a:endCxn id="110" idx="0"/>
          </p:cNvCxnSpPr>
          <p:nvPr/>
        </p:nvCxnSpPr>
        <p:spPr>
          <a:xfrm flipH="1">
            <a:off x="2970158" y="4200625"/>
            <a:ext cx="738426" cy="13745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47968A9D-4C74-25D5-2A47-B939CD9254D9}"/>
              </a:ext>
            </a:extLst>
          </p:cNvPr>
          <p:cNvCxnSpPr>
            <a:cxnSpLocks/>
            <a:stCxn id="112" idx="0"/>
            <a:endCxn id="111" idx="0"/>
          </p:cNvCxnSpPr>
          <p:nvPr/>
        </p:nvCxnSpPr>
        <p:spPr>
          <a:xfrm flipH="1">
            <a:off x="3708584" y="4104549"/>
            <a:ext cx="745045" cy="96076"/>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19" name="楕円 118">
            <a:extLst>
              <a:ext uri="{FF2B5EF4-FFF2-40B4-BE49-F238E27FC236}">
                <a16:creationId xmlns:a16="http://schemas.microsoft.com/office/drawing/2014/main" id="{EBC1A834-50EB-4469-FBD3-3859373C5C93}"/>
              </a:ext>
            </a:extLst>
          </p:cNvPr>
          <p:cNvSpPr/>
          <p:nvPr/>
        </p:nvSpPr>
        <p:spPr>
          <a:xfrm flipV="1">
            <a:off x="1443370" y="4581245"/>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0" name="楕円 119">
            <a:extLst>
              <a:ext uri="{FF2B5EF4-FFF2-40B4-BE49-F238E27FC236}">
                <a16:creationId xmlns:a16="http://schemas.microsoft.com/office/drawing/2014/main" id="{A281E9F5-DDC6-F875-5C2D-E3232ABF2AC8}"/>
              </a:ext>
            </a:extLst>
          </p:cNvPr>
          <p:cNvSpPr/>
          <p:nvPr/>
        </p:nvSpPr>
        <p:spPr>
          <a:xfrm flipV="1">
            <a:off x="2187724" y="4361527"/>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1" name="楕円 120">
            <a:extLst>
              <a:ext uri="{FF2B5EF4-FFF2-40B4-BE49-F238E27FC236}">
                <a16:creationId xmlns:a16="http://schemas.microsoft.com/office/drawing/2014/main" id="{7A4DB183-8717-BF3D-3E7A-4650F79AC5E1}"/>
              </a:ext>
            </a:extLst>
          </p:cNvPr>
          <p:cNvSpPr/>
          <p:nvPr/>
        </p:nvSpPr>
        <p:spPr>
          <a:xfrm flipV="1">
            <a:off x="2931389" y="4304311"/>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2" name="楕円 121">
            <a:extLst>
              <a:ext uri="{FF2B5EF4-FFF2-40B4-BE49-F238E27FC236}">
                <a16:creationId xmlns:a16="http://schemas.microsoft.com/office/drawing/2014/main" id="{B20F9A3C-D7C6-6FB5-FED4-80F60DFAF1CA}"/>
              </a:ext>
            </a:extLst>
          </p:cNvPr>
          <p:cNvSpPr/>
          <p:nvPr/>
        </p:nvSpPr>
        <p:spPr>
          <a:xfrm flipV="1">
            <a:off x="3670156" y="4158975"/>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3" name="楕円 122">
            <a:extLst>
              <a:ext uri="{FF2B5EF4-FFF2-40B4-BE49-F238E27FC236}">
                <a16:creationId xmlns:a16="http://schemas.microsoft.com/office/drawing/2014/main" id="{6EF90926-571B-5332-5AA7-ADD6CA49AA03}"/>
              </a:ext>
            </a:extLst>
          </p:cNvPr>
          <p:cNvSpPr/>
          <p:nvPr/>
        </p:nvSpPr>
        <p:spPr>
          <a:xfrm flipV="1">
            <a:off x="4416104" y="4052833"/>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4" name="楕円 123">
            <a:extLst>
              <a:ext uri="{FF2B5EF4-FFF2-40B4-BE49-F238E27FC236}">
                <a16:creationId xmlns:a16="http://schemas.microsoft.com/office/drawing/2014/main" id="{C31434BF-DA0F-4882-B54E-728317DB76D0}"/>
              </a:ext>
            </a:extLst>
          </p:cNvPr>
          <p:cNvSpPr/>
          <p:nvPr/>
        </p:nvSpPr>
        <p:spPr>
          <a:xfrm flipV="1">
            <a:off x="5161148" y="3920471"/>
            <a:ext cx="75051" cy="75051"/>
          </a:xfrm>
          <a:prstGeom prst="ellipse">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125" name="直線コネクタ 124">
            <a:extLst>
              <a:ext uri="{FF2B5EF4-FFF2-40B4-BE49-F238E27FC236}">
                <a16:creationId xmlns:a16="http://schemas.microsoft.com/office/drawing/2014/main" id="{AA16B246-327C-15ED-C307-A8CBB55C2A43}"/>
              </a:ext>
            </a:extLst>
          </p:cNvPr>
          <p:cNvCxnSpPr>
            <a:cxnSpLocks/>
            <a:stCxn id="113" idx="0"/>
            <a:endCxn id="112" idx="0"/>
          </p:cNvCxnSpPr>
          <p:nvPr/>
        </p:nvCxnSpPr>
        <p:spPr>
          <a:xfrm flipH="1">
            <a:off x="4453629" y="3948794"/>
            <a:ext cx="745045" cy="155755"/>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28" name="正方形/長方形 127">
            <a:extLst>
              <a:ext uri="{FF2B5EF4-FFF2-40B4-BE49-F238E27FC236}">
                <a16:creationId xmlns:a16="http://schemas.microsoft.com/office/drawing/2014/main" id="{F4D0A189-AF5E-0335-E594-128628EB2CAB}"/>
              </a:ext>
            </a:extLst>
          </p:cNvPr>
          <p:cNvSpPr/>
          <p:nvPr/>
        </p:nvSpPr>
        <p:spPr>
          <a:xfrm>
            <a:off x="6625941" y="4637679"/>
            <a:ext cx="653748" cy="398535"/>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29" name="正方形/長方形 128">
            <a:extLst>
              <a:ext uri="{FF2B5EF4-FFF2-40B4-BE49-F238E27FC236}">
                <a16:creationId xmlns:a16="http://schemas.microsoft.com/office/drawing/2014/main" id="{1A9B9F20-A1C7-DC2D-E2CE-5E0D102FB620}"/>
              </a:ext>
            </a:extLst>
          </p:cNvPr>
          <p:cNvSpPr/>
          <p:nvPr/>
        </p:nvSpPr>
        <p:spPr>
          <a:xfrm>
            <a:off x="7370985" y="4356404"/>
            <a:ext cx="653748" cy="679810"/>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30" name="正方形/長方形 129">
            <a:extLst>
              <a:ext uri="{FF2B5EF4-FFF2-40B4-BE49-F238E27FC236}">
                <a16:creationId xmlns:a16="http://schemas.microsoft.com/office/drawing/2014/main" id="{6C3A8FC9-293E-A9C5-957D-1D631F0265C8}"/>
              </a:ext>
            </a:extLst>
          </p:cNvPr>
          <p:cNvSpPr/>
          <p:nvPr/>
        </p:nvSpPr>
        <p:spPr>
          <a:xfrm>
            <a:off x="8115893" y="3951709"/>
            <a:ext cx="653748" cy="1084506"/>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31" name="正方形/長方形 130">
            <a:extLst>
              <a:ext uri="{FF2B5EF4-FFF2-40B4-BE49-F238E27FC236}">
                <a16:creationId xmlns:a16="http://schemas.microsoft.com/office/drawing/2014/main" id="{218E49BD-7A55-06AD-A7EC-41B1B0F71A50}"/>
              </a:ext>
            </a:extLst>
          </p:cNvPr>
          <p:cNvSpPr/>
          <p:nvPr/>
        </p:nvSpPr>
        <p:spPr>
          <a:xfrm>
            <a:off x="8854319" y="3596433"/>
            <a:ext cx="653748" cy="1439781"/>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32" name="正方形/長方形 131">
            <a:extLst>
              <a:ext uri="{FF2B5EF4-FFF2-40B4-BE49-F238E27FC236}">
                <a16:creationId xmlns:a16="http://schemas.microsoft.com/office/drawing/2014/main" id="{BE878625-95F5-D2F0-395E-4A300A7894BC}"/>
              </a:ext>
            </a:extLst>
          </p:cNvPr>
          <p:cNvSpPr/>
          <p:nvPr/>
        </p:nvSpPr>
        <p:spPr>
          <a:xfrm>
            <a:off x="9599364" y="3227720"/>
            <a:ext cx="653748" cy="1808495"/>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33" name="正方形/長方形 132">
            <a:extLst>
              <a:ext uri="{FF2B5EF4-FFF2-40B4-BE49-F238E27FC236}">
                <a16:creationId xmlns:a16="http://schemas.microsoft.com/office/drawing/2014/main" id="{69309F9E-E79B-0048-53F3-48E43589B84A}"/>
              </a:ext>
            </a:extLst>
          </p:cNvPr>
          <p:cNvSpPr/>
          <p:nvPr/>
        </p:nvSpPr>
        <p:spPr>
          <a:xfrm>
            <a:off x="10344409" y="2951184"/>
            <a:ext cx="653748" cy="2085031"/>
          </a:xfrm>
          <a:prstGeom prst="rect">
            <a:avLst/>
          </a:prstGeom>
          <a:solidFill>
            <a:srgbClr val="FCF8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134" name="直線コネクタ 133">
            <a:extLst>
              <a:ext uri="{FF2B5EF4-FFF2-40B4-BE49-F238E27FC236}">
                <a16:creationId xmlns:a16="http://schemas.microsoft.com/office/drawing/2014/main" id="{7B1E2939-6115-A681-5184-483EC312C5EE}"/>
              </a:ext>
            </a:extLst>
          </p:cNvPr>
          <p:cNvCxnSpPr>
            <a:cxnSpLocks/>
          </p:cNvCxnSpPr>
          <p:nvPr/>
        </p:nvCxnSpPr>
        <p:spPr>
          <a:xfrm flipH="1">
            <a:off x="6600056" y="5036214"/>
            <a:ext cx="442398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id="{CFF30FD8-1776-0373-1C62-E857B1EA5E06}"/>
              </a:ext>
            </a:extLst>
          </p:cNvPr>
          <p:cNvCxnSpPr>
            <a:cxnSpLocks/>
            <a:stCxn id="129" idx="0"/>
            <a:endCxn id="128" idx="0"/>
          </p:cNvCxnSpPr>
          <p:nvPr/>
        </p:nvCxnSpPr>
        <p:spPr>
          <a:xfrm flipH="1">
            <a:off x="6952815" y="4356404"/>
            <a:ext cx="745044" cy="281275"/>
          </a:xfrm>
          <a:prstGeom prst="line">
            <a:avLst/>
          </a:prstGeom>
          <a:ln w="19050">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21BA24EB-257A-E53B-9A09-BCBEB709B669}"/>
              </a:ext>
            </a:extLst>
          </p:cNvPr>
          <p:cNvCxnSpPr>
            <a:cxnSpLocks/>
            <a:stCxn id="130" idx="0"/>
            <a:endCxn id="129" idx="0"/>
          </p:cNvCxnSpPr>
          <p:nvPr/>
        </p:nvCxnSpPr>
        <p:spPr>
          <a:xfrm flipH="1">
            <a:off x="7697859" y="3951709"/>
            <a:ext cx="744908" cy="404695"/>
          </a:xfrm>
          <a:prstGeom prst="line">
            <a:avLst/>
          </a:prstGeom>
          <a:ln w="19050">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E8B7CD63-60E6-8E48-5696-74058344D5C7}"/>
              </a:ext>
            </a:extLst>
          </p:cNvPr>
          <p:cNvCxnSpPr>
            <a:cxnSpLocks/>
            <a:stCxn id="131" idx="0"/>
            <a:endCxn id="130" idx="0"/>
          </p:cNvCxnSpPr>
          <p:nvPr/>
        </p:nvCxnSpPr>
        <p:spPr>
          <a:xfrm flipH="1">
            <a:off x="8442767" y="3596433"/>
            <a:ext cx="738426" cy="355276"/>
          </a:xfrm>
          <a:prstGeom prst="line">
            <a:avLst/>
          </a:prstGeom>
          <a:ln w="19050">
            <a:solidFill>
              <a:srgbClr val="E0B92C"/>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DA9AB27E-DE62-C83A-A9DB-C081C86A3C38}"/>
              </a:ext>
            </a:extLst>
          </p:cNvPr>
          <p:cNvCxnSpPr>
            <a:cxnSpLocks/>
            <a:stCxn id="132" idx="0"/>
            <a:endCxn id="131" idx="0"/>
          </p:cNvCxnSpPr>
          <p:nvPr/>
        </p:nvCxnSpPr>
        <p:spPr>
          <a:xfrm flipH="1">
            <a:off x="9181193" y="3227720"/>
            <a:ext cx="745045" cy="368713"/>
          </a:xfrm>
          <a:prstGeom prst="line">
            <a:avLst/>
          </a:prstGeom>
          <a:ln w="19050">
            <a:solidFill>
              <a:srgbClr val="E0B92C"/>
            </a:solidFill>
          </a:ln>
        </p:spPr>
        <p:style>
          <a:lnRef idx="1">
            <a:schemeClr val="accent1"/>
          </a:lnRef>
          <a:fillRef idx="0">
            <a:schemeClr val="accent1"/>
          </a:fillRef>
          <a:effectRef idx="0">
            <a:schemeClr val="accent1"/>
          </a:effectRef>
          <a:fontRef idx="minor">
            <a:schemeClr val="tx1"/>
          </a:fontRef>
        </p:style>
      </p:cxnSp>
      <p:sp>
        <p:nvSpPr>
          <p:cNvPr id="139" name="楕円 138">
            <a:extLst>
              <a:ext uri="{FF2B5EF4-FFF2-40B4-BE49-F238E27FC236}">
                <a16:creationId xmlns:a16="http://schemas.microsoft.com/office/drawing/2014/main" id="{260377E5-40A3-3216-4D12-E71AC448E979}"/>
              </a:ext>
            </a:extLst>
          </p:cNvPr>
          <p:cNvSpPr/>
          <p:nvPr/>
        </p:nvSpPr>
        <p:spPr>
          <a:xfrm flipV="1">
            <a:off x="6915979" y="4616264"/>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0" name="楕円 139">
            <a:extLst>
              <a:ext uri="{FF2B5EF4-FFF2-40B4-BE49-F238E27FC236}">
                <a16:creationId xmlns:a16="http://schemas.microsoft.com/office/drawing/2014/main" id="{F90BFEED-1734-56BE-FCB7-2D13CD3F5274}"/>
              </a:ext>
            </a:extLst>
          </p:cNvPr>
          <p:cNvSpPr/>
          <p:nvPr/>
        </p:nvSpPr>
        <p:spPr>
          <a:xfrm flipV="1">
            <a:off x="7660333" y="4310242"/>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1" name="楕円 140">
            <a:extLst>
              <a:ext uri="{FF2B5EF4-FFF2-40B4-BE49-F238E27FC236}">
                <a16:creationId xmlns:a16="http://schemas.microsoft.com/office/drawing/2014/main" id="{F4906C5B-42E9-9A00-A85C-613203590093}"/>
              </a:ext>
            </a:extLst>
          </p:cNvPr>
          <p:cNvSpPr/>
          <p:nvPr/>
        </p:nvSpPr>
        <p:spPr>
          <a:xfrm flipV="1">
            <a:off x="8403998" y="3902137"/>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2" name="楕円 141">
            <a:extLst>
              <a:ext uri="{FF2B5EF4-FFF2-40B4-BE49-F238E27FC236}">
                <a16:creationId xmlns:a16="http://schemas.microsoft.com/office/drawing/2014/main" id="{B3CD3252-D889-5B19-3376-2F9A8DC0F03B}"/>
              </a:ext>
            </a:extLst>
          </p:cNvPr>
          <p:cNvSpPr/>
          <p:nvPr/>
        </p:nvSpPr>
        <p:spPr>
          <a:xfrm flipV="1">
            <a:off x="9142765" y="3541612"/>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3" name="楕円 142">
            <a:extLst>
              <a:ext uri="{FF2B5EF4-FFF2-40B4-BE49-F238E27FC236}">
                <a16:creationId xmlns:a16="http://schemas.microsoft.com/office/drawing/2014/main" id="{F7AB3C3C-C82C-CD37-5918-60B1F5719265}"/>
              </a:ext>
            </a:extLst>
          </p:cNvPr>
          <p:cNvSpPr/>
          <p:nvPr/>
        </p:nvSpPr>
        <p:spPr>
          <a:xfrm flipV="1">
            <a:off x="9888713" y="3200625"/>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4" name="楕円 143">
            <a:extLst>
              <a:ext uri="{FF2B5EF4-FFF2-40B4-BE49-F238E27FC236}">
                <a16:creationId xmlns:a16="http://schemas.microsoft.com/office/drawing/2014/main" id="{20C558A9-7EA1-6AD3-F575-E68039DDDACE}"/>
              </a:ext>
            </a:extLst>
          </p:cNvPr>
          <p:cNvSpPr/>
          <p:nvPr/>
        </p:nvSpPr>
        <p:spPr>
          <a:xfrm flipV="1">
            <a:off x="10633757" y="2913658"/>
            <a:ext cx="75051" cy="75051"/>
          </a:xfrm>
          <a:prstGeom prst="ellipse">
            <a:avLst/>
          </a:prstGeom>
          <a:solidFill>
            <a:srgbClr val="E0B9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145" name="直線コネクタ 144">
            <a:extLst>
              <a:ext uri="{FF2B5EF4-FFF2-40B4-BE49-F238E27FC236}">
                <a16:creationId xmlns:a16="http://schemas.microsoft.com/office/drawing/2014/main" id="{F282A246-949A-5611-422D-118F16B8FB0E}"/>
              </a:ext>
            </a:extLst>
          </p:cNvPr>
          <p:cNvCxnSpPr>
            <a:cxnSpLocks/>
            <a:stCxn id="133" idx="0"/>
            <a:endCxn id="132" idx="0"/>
          </p:cNvCxnSpPr>
          <p:nvPr/>
        </p:nvCxnSpPr>
        <p:spPr>
          <a:xfrm flipH="1">
            <a:off x="9926238" y="2951184"/>
            <a:ext cx="745045" cy="276536"/>
          </a:xfrm>
          <a:prstGeom prst="line">
            <a:avLst/>
          </a:prstGeom>
          <a:ln w="19050">
            <a:solidFill>
              <a:srgbClr val="E0B92C"/>
            </a:solidFill>
          </a:ln>
        </p:spPr>
        <p:style>
          <a:lnRef idx="1">
            <a:schemeClr val="accent1"/>
          </a:lnRef>
          <a:fillRef idx="0">
            <a:schemeClr val="accent1"/>
          </a:fillRef>
          <a:effectRef idx="0">
            <a:schemeClr val="accent1"/>
          </a:effectRef>
          <a:fontRef idx="minor">
            <a:schemeClr val="tx1"/>
          </a:fontRef>
        </p:style>
      </p:cxnSp>
      <p:grpSp>
        <p:nvGrpSpPr>
          <p:cNvPr id="146" name="グループ化 145">
            <a:extLst>
              <a:ext uri="{FF2B5EF4-FFF2-40B4-BE49-F238E27FC236}">
                <a16:creationId xmlns:a16="http://schemas.microsoft.com/office/drawing/2014/main" id="{FE6A7B4D-B1A0-7A41-ED80-70FE38436CA0}"/>
              </a:ext>
            </a:extLst>
          </p:cNvPr>
          <p:cNvGrpSpPr/>
          <p:nvPr/>
        </p:nvGrpSpPr>
        <p:grpSpPr>
          <a:xfrm>
            <a:off x="6630863" y="5131409"/>
            <a:ext cx="4277555" cy="247807"/>
            <a:chOff x="1165906" y="4293095"/>
            <a:chExt cx="4277555" cy="247807"/>
          </a:xfrm>
        </p:grpSpPr>
        <p:sp>
          <p:nvSpPr>
            <p:cNvPr id="147" name="テキスト ボックス 146">
              <a:extLst>
                <a:ext uri="{FF2B5EF4-FFF2-40B4-BE49-F238E27FC236}">
                  <a16:creationId xmlns:a16="http://schemas.microsoft.com/office/drawing/2014/main" id="{1046198B-97A9-C642-5EDC-C1A7A8D04790}"/>
                </a:ext>
              </a:extLst>
            </p:cNvPr>
            <p:cNvSpPr txBox="1"/>
            <p:nvPr/>
          </p:nvSpPr>
          <p:spPr>
            <a:xfrm>
              <a:off x="1165906" y="4293096"/>
              <a:ext cx="628600" cy="246221"/>
            </a:xfrm>
            <a:prstGeom prst="rect">
              <a:avLst/>
            </a:prstGeom>
            <a:noFill/>
          </p:spPr>
          <p:txBody>
            <a:bodyPr wrap="square" rtlCol="0">
              <a:spAutoFit/>
            </a:bodyPr>
            <a:lstStyle/>
            <a:p>
              <a:pPr algn="ct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現在</a:t>
              </a:r>
            </a:p>
          </p:txBody>
        </p:sp>
        <p:sp>
          <p:nvSpPr>
            <p:cNvPr id="148" name="テキスト ボックス 147">
              <a:extLst>
                <a:ext uri="{FF2B5EF4-FFF2-40B4-BE49-F238E27FC236}">
                  <a16:creationId xmlns:a16="http://schemas.microsoft.com/office/drawing/2014/main" id="{265BD718-589C-10D1-CFDC-766820C7E5B2}"/>
                </a:ext>
              </a:extLst>
            </p:cNvPr>
            <p:cNvSpPr txBox="1"/>
            <p:nvPr/>
          </p:nvSpPr>
          <p:spPr>
            <a:xfrm>
              <a:off x="3425367" y="4294681"/>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3</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49" name="テキスト ボックス 148">
              <a:extLst>
                <a:ext uri="{FF2B5EF4-FFF2-40B4-BE49-F238E27FC236}">
                  <a16:creationId xmlns:a16="http://schemas.microsoft.com/office/drawing/2014/main" id="{2A29D6E2-A927-98AF-824D-CCFAE03F6E71}"/>
                </a:ext>
              </a:extLst>
            </p:cNvPr>
            <p:cNvSpPr txBox="1"/>
            <p:nvPr/>
          </p:nvSpPr>
          <p:spPr>
            <a:xfrm>
              <a:off x="4176774" y="4293096"/>
              <a:ext cx="553709"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4</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50" name="テキスト ボックス 149">
              <a:extLst>
                <a:ext uri="{FF2B5EF4-FFF2-40B4-BE49-F238E27FC236}">
                  <a16:creationId xmlns:a16="http://schemas.microsoft.com/office/drawing/2014/main" id="{50CD770A-F6D5-1EBA-C650-8535E5E6DA04}"/>
                </a:ext>
              </a:extLst>
            </p:cNvPr>
            <p:cNvSpPr txBox="1"/>
            <p:nvPr/>
          </p:nvSpPr>
          <p:spPr>
            <a:xfrm>
              <a:off x="4878834" y="4294681"/>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5</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51" name="テキスト ボックス 150">
              <a:extLst>
                <a:ext uri="{FF2B5EF4-FFF2-40B4-BE49-F238E27FC236}">
                  <a16:creationId xmlns:a16="http://schemas.microsoft.com/office/drawing/2014/main" id="{1DEA3EF5-B846-9F75-7BFD-2F94A3EE40A3}"/>
                </a:ext>
              </a:extLst>
            </p:cNvPr>
            <p:cNvSpPr txBox="1"/>
            <p:nvPr/>
          </p:nvSpPr>
          <p:spPr>
            <a:xfrm>
              <a:off x="1947834" y="4293095"/>
              <a:ext cx="564627"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sp>
          <p:nvSpPr>
            <p:cNvPr id="152" name="テキスト ボックス 151">
              <a:extLst>
                <a:ext uri="{FF2B5EF4-FFF2-40B4-BE49-F238E27FC236}">
                  <a16:creationId xmlns:a16="http://schemas.microsoft.com/office/drawing/2014/main" id="{71F09A0E-0643-FA39-0A2C-A9CA804DAB17}"/>
                </a:ext>
              </a:extLst>
            </p:cNvPr>
            <p:cNvSpPr txBox="1"/>
            <p:nvPr/>
          </p:nvSpPr>
          <p:spPr>
            <a:xfrm>
              <a:off x="2686600" y="4293095"/>
              <a:ext cx="564628" cy="246221"/>
            </a:xfrm>
            <a:prstGeom prst="rect">
              <a:avLst/>
            </a:prstGeom>
            <a:noFill/>
          </p:spPr>
          <p:txBody>
            <a:bodyPr wrap="square" rtlCol="0">
              <a:spAutoFit/>
            </a:bodyPr>
            <a:lstStyle/>
            <a:p>
              <a:pPr algn="ctr"/>
              <a:r>
                <a:rPr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rPr>
                <a:t>2</a:t>
              </a:r>
              <a:r>
                <a:rPr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年後</a:t>
              </a:r>
            </a:p>
          </p:txBody>
        </p:sp>
      </p:grpSp>
      <p:sp>
        <p:nvSpPr>
          <p:cNvPr id="169" name="テキスト ボックス 168">
            <a:extLst>
              <a:ext uri="{FF2B5EF4-FFF2-40B4-BE49-F238E27FC236}">
                <a16:creationId xmlns:a16="http://schemas.microsoft.com/office/drawing/2014/main" id="{31D2C541-9E7E-1DD1-DFC8-2F2AA35BEEB8}"/>
              </a:ext>
            </a:extLst>
          </p:cNvPr>
          <p:cNvSpPr txBox="1"/>
          <p:nvPr/>
        </p:nvSpPr>
        <p:spPr>
          <a:xfrm>
            <a:off x="773472" y="5594454"/>
            <a:ext cx="10645056"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74" name="四角形: 角を丸くする 4">
            <a:extLst>
              <a:ext uri="{FF2B5EF4-FFF2-40B4-BE49-F238E27FC236}">
                <a16:creationId xmlns:a16="http://schemas.microsoft.com/office/drawing/2014/main" id="{0E43A273-6489-ACB8-400E-3D086937C6B4}"/>
              </a:ext>
            </a:extLst>
          </p:cNvPr>
          <p:cNvSpPr/>
          <p:nvPr/>
        </p:nvSpPr>
        <p:spPr>
          <a:xfrm>
            <a:off x="1812530" y="1145565"/>
            <a:ext cx="3053819" cy="533042"/>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メイリオ" panose="020B0604030504040204" pitchFamily="50" charset="-128"/>
                <a:ea typeface="メイリオ" panose="020B0604030504040204" pitchFamily="50" charset="-128"/>
              </a:rPr>
              <a:t>現状維持の場合</a:t>
            </a:r>
            <a:endParaRPr kumimoji="1" lang="ja-JP" altLang="en-US" dirty="0">
              <a:latin typeface="メイリオ" panose="020B0604030504040204" pitchFamily="50" charset="-128"/>
              <a:ea typeface="メイリオ" panose="020B0604030504040204" pitchFamily="50" charset="-128"/>
            </a:endParaRPr>
          </a:p>
        </p:txBody>
      </p:sp>
      <p:sp>
        <p:nvSpPr>
          <p:cNvPr id="175" name="四角形: 角を丸くする 4">
            <a:extLst>
              <a:ext uri="{FF2B5EF4-FFF2-40B4-BE49-F238E27FC236}">
                <a16:creationId xmlns:a16="http://schemas.microsoft.com/office/drawing/2014/main" id="{73A8B790-F518-E71C-B889-2CE7EC5179EC}"/>
              </a:ext>
            </a:extLst>
          </p:cNvPr>
          <p:cNvSpPr/>
          <p:nvPr/>
        </p:nvSpPr>
        <p:spPr>
          <a:xfrm>
            <a:off x="7285139" y="1145565"/>
            <a:ext cx="3053819" cy="533042"/>
          </a:xfrm>
          <a:prstGeom prst="roundRect">
            <a:avLst>
              <a:gd name="adj" fmla="val 50000"/>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メイリオ" panose="020B0604030504040204" pitchFamily="50" charset="-128"/>
                <a:ea typeface="メイリオ" panose="020B0604030504040204" pitchFamily="50" charset="-128"/>
              </a:rPr>
              <a:t>サービス利用の場合</a:t>
            </a:r>
            <a:endParaRPr kumimoji="1" lang="ja-JP" altLang="en-US" dirty="0">
              <a:latin typeface="メイリオ" panose="020B0604030504040204" pitchFamily="50" charset="-128"/>
              <a:ea typeface="メイリオ" panose="020B0604030504040204" pitchFamily="50" charset="-128"/>
            </a:endParaRPr>
          </a:p>
        </p:txBody>
      </p:sp>
      <p:sp>
        <p:nvSpPr>
          <p:cNvPr id="187" name="テキスト ボックス 186">
            <a:extLst>
              <a:ext uri="{FF2B5EF4-FFF2-40B4-BE49-F238E27FC236}">
                <a16:creationId xmlns:a16="http://schemas.microsoft.com/office/drawing/2014/main" id="{130EE0C6-0FEF-7BA8-516F-4A206FB63BF6}"/>
              </a:ext>
            </a:extLst>
          </p:cNvPr>
          <p:cNvSpPr txBox="1"/>
          <p:nvPr/>
        </p:nvSpPr>
        <p:spPr>
          <a:xfrm>
            <a:off x="7279689" y="1844824"/>
            <a:ext cx="2656083" cy="1323439"/>
          </a:xfrm>
          <a:prstGeom prst="rect">
            <a:avLst/>
          </a:prstGeom>
          <a:noFill/>
        </p:spPr>
        <p:txBody>
          <a:bodyPr wrap="square" rtlCol="0">
            <a:spAutoFit/>
          </a:bodyPr>
          <a:lstStyle/>
          <a:p>
            <a:pPr algn="ctr"/>
            <a:r>
              <a:rPr lang="en-US" altLang="ja-JP" sz="8000" b="0" i="0" u="none" strike="noStrike" baseline="0" dirty="0">
                <a:latin typeface="メイリオ" panose="020B0604030504040204" pitchFamily="50" charset="-128"/>
                <a:ea typeface="メイリオ" panose="020B0604030504040204" pitchFamily="50" charset="-128"/>
              </a:rPr>
              <a:t>00</a:t>
            </a:r>
            <a:endParaRPr lang="ja-JP" altLang="en-US" sz="8000" b="0" i="0" u="none" strike="noStrike" baseline="0" dirty="0">
              <a:latin typeface="メイリオ" panose="020B0604030504040204" pitchFamily="50" charset="-128"/>
              <a:ea typeface="メイリオ" panose="020B0604030504040204" pitchFamily="50" charset="-128"/>
            </a:endParaRPr>
          </a:p>
        </p:txBody>
      </p:sp>
      <p:sp>
        <p:nvSpPr>
          <p:cNvPr id="188" name="テキスト ボックス 187">
            <a:extLst>
              <a:ext uri="{FF2B5EF4-FFF2-40B4-BE49-F238E27FC236}">
                <a16:creationId xmlns:a16="http://schemas.microsoft.com/office/drawing/2014/main" id="{3861DA79-AF91-1780-B2E3-10E570C74638}"/>
              </a:ext>
            </a:extLst>
          </p:cNvPr>
          <p:cNvSpPr txBox="1"/>
          <p:nvPr/>
        </p:nvSpPr>
        <p:spPr>
          <a:xfrm>
            <a:off x="9108199" y="2242206"/>
            <a:ext cx="865098" cy="727122"/>
          </a:xfrm>
          <a:prstGeom prst="rect">
            <a:avLst/>
          </a:prstGeom>
          <a:noFill/>
        </p:spPr>
        <p:txBody>
          <a:bodyPr wrap="square" rtlCol="0">
            <a:spAutoFit/>
          </a:bodyPr>
          <a:lstStyle/>
          <a:p>
            <a:pPr algn="ctr">
              <a:lnSpc>
                <a:spcPct val="150000"/>
              </a:lnSpc>
            </a:pPr>
            <a:r>
              <a:rPr lang="ja-JP" altLang="en-US" sz="3000" dirty="0">
                <a:latin typeface="メイリオ" panose="020B0604030504040204" pitchFamily="50" charset="-128"/>
                <a:ea typeface="メイリオ" panose="020B0604030504040204" pitchFamily="50" charset="-128"/>
              </a:rPr>
              <a:t>倍</a:t>
            </a:r>
            <a:endParaRPr lang="en-US" altLang="ja-JP" sz="3000" dirty="0">
              <a:latin typeface="メイリオ" panose="020B0604030504040204" pitchFamily="50" charset="-128"/>
              <a:ea typeface="メイリオ" panose="020B0604030504040204" pitchFamily="50" charset="-128"/>
            </a:endParaRPr>
          </a:p>
        </p:txBody>
      </p:sp>
      <p:sp>
        <p:nvSpPr>
          <p:cNvPr id="189" name="テキスト ボックス 188">
            <a:extLst>
              <a:ext uri="{FF2B5EF4-FFF2-40B4-BE49-F238E27FC236}">
                <a16:creationId xmlns:a16="http://schemas.microsoft.com/office/drawing/2014/main" id="{EE447ACB-0A97-0280-BE4A-0E6BA7CE4B81}"/>
              </a:ext>
            </a:extLst>
          </p:cNvPr>
          <p:cNvSpPr txBox="1"/>
          <p:nvPr/>
        </p:nvSpPr>
        <p:spPr>
          <a:xfrm>
            <a:off x="1890755" y="1844824"/>
            <a:ext cx="2656083" cy="1323439"/>
          </a:xfrm>
          <a:prstGeom prst="rect">
            <a:avLst/>
          </a:prstGeom>
          <a:noFill/>
        </p:spPr>
        <p:txBody>
          <a:bodyPr wrap="square" rtlCol="0">
            <a:spAutoFit/>
          </a:bodyPr>
          <a:lstStyle/>
          <a:p>
            <a:pPr algn="ctr"/>
            <a:r>
              <a:rPr lang="en-US" altLang="ja-JP" sz="8000" b="0" i="0" u="none" strike="noStrike" baseline="0" dirty="0">
                <a:latin typeface="メイリオ" panose="020B0604030504040204" pitchFamily="50" charset="-128"/>
                <a:ea typeface="メイリオ" panose="020B0604030504040204" pitchFamily="50" charset="-128"/>
              </a:rPr>
              <a:t>0</a:t>
            </a:r>
            <a:endParaRPr lang="ja-JP" altLang="en-US" sz="8000" b="0" i="0" u="none" strike="noStrike" baseline="0" dirty="0">
              <a:latin typeface="メイリオ" panose="020B0604030504040204" pitchFamily="50" charset="-128"/>
              <a:ea typeface="メイリオ" panose="020B0604030504040204" pitchFamily="50" charset="-128"/>
            </a:endParaRPr>
          </a:p>
        </p:txBody>
      </p:sp>
      <p:sp>
        <p:nvSpPr>
          <p:cNvPr id="190" name="テキスト ボックス 189">
            <a:extLst>
              <a:ext uri="{FF2B5EF4-FFF2-40B4-BE49-F238E27FC236}">
                <a16:creationId xmlns:a16="http://schemas.microsoft.com/office/drawing/2014/main" id="{ED1A6129-61DC-D50C-24F8-0AAA60292B2C}"/>
              </a:ext>
            </a:extLst>
          </p:cNvPr>
          <p:cNvSpPr txBox="1"/>
          <p:nvPr/>
        </p:nvSpPr>
        <p:spPr>
          <a:xfrm>
            <a:off x="3413601" y="2242206"/>
            <a:ext cx="865098" cy="727122"/>
          </a:xfrm>
          <a:prstGeom prst="rect">
            <a:avLst/>
          </a:prstGeom>
          <a:noFill/>
        </p:spPr>
        <p:txBody>
          <a:bodyPr wrap="square" rtlCol="0">
            <a:spAutoFit/>
          </a:bodyPr>
          <a:lstStyle/>
          <a:p>
            <a:pPr algn="ctr">
              <a:lnSpc>
                <a:spcPct val="150000"/>
              </a:lnSpc>
            </a:pPr>
            <a:r>
              <a:rPr lang="ja-JP" altLang="en-US" sz="3000" dirty="0">
                <a:latin typeface="メイリオ" panose="020B0604030504040204" pitchFamily="50" charset="-128"/>
                <a:ea typeface="メイリオ" panose="020B0604030504040204" pitchFamily="50" charset="-128"/>
              </a:rPr>
              <a:t>倍</a:t>
            </a:r>
            <a:endParaRPr lang="en-US" altLang="ja-JP" sz="3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01162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53C1F-2E25-BF9D-84CF-CCA4BAB480F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A0DC40E-09C0-4C59-4FFB-092BD0CEBA2D}"/>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12</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7C7952A2-2949-8D93-05B9-B88034D66F71}"/>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サービス提供の流れ</a:t>
            </a:r>
            <a:endParaRPr lang="ja-JP" altLang="en-US" sz="800" dirty="0">
              <a:solidFill>
                <a:srgbClr val="C00000"/>
              </a:solidFill>
            </a:endParaRPr>
          </a:p>
        </p:txBody>
      </p:sp>
      <p:sp>
        <p:nvSpPr>
          <p:cNvPr id="9" name="正方形/長方形 8">
            <a:extLst>
              <a:ext uri="{FF2B5EF4-FFF2-40B4-BE49-F238E27FC236}">
                <a16:creationId xmlns:a16="http://schemas.microsoft.com/office/drawing/2014/main" id="{9BC25098-C358-714F-74EC-3549E318DB58}"/>
              </a:ext>
            </a:extLst>
          </p:cNvPr>
          <p:cNvSpPr/>
          <p:nvPr/>
        </p:nvSpPr>
        <p:spPr>
          <a:xfrm>
            <a:off x="477738" y="1952191"/>
            <a:ext cx="2246977"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正方形/長方形 9">
            <a:extLst>
              <a:ext uri="{FF2B5EF4-FFF2-40B4-BE49-F238E27FC236}">
                <a16:creationId xmlns:a16="http://schemas.microsoft.com/office/drawing/2014/main" id="{E1C4FA68-5628-60FF-7CD4-B959754B5B22}"/>
              </a:ext>
            </a:extLst>
          </p:cNvPr>
          <p:cNvSpPr/>
          <p:nvPr/>
        </p:nvSpPr>
        <p:spPr>
          <a:xfrm>
            <a:off x="2743447" y="1952191"/>
            <a:ext cx="2209516"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5" name="正方形/長方形 14">
            <a:extLst>
              <a:ext uri="{FF2B5EF4-FFF2-40B4-BE49-F238E27FC236}">
                <a16:creationId xmlns:a16="http://schemas.microsoft.com/office/drawing/2014/main" id="{73B9EF7E-B7A7-0989-B450-10975CF6FDB8}"/>
              </a:ext>
            </a:extLst>
          </p:cNvPr>
          <p:cNvSpPr/>
          <p:nvPr/>
        </p:nvSpPr>
        <p:spPr>
          <a:xfrm>
            <a:off x="4952962" y="1952191"/>
            <a:ext cx="2286076"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4ADA36CC-C0FB-6E44-7B13-7F316E86029B}"/>
              </a:ext>
            </a:extLst>
          </p:cNvPr>
          <p:cNvSpPr/>
          <p:nvPr/>
        </p:nvSpPr>
        <p:spPr>
          <a:xfrm>
            <a:off x="7239038" y="1952191"/>
            <a:ext cx="2226609"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556A1ACE-70E6-5F66-9C98-4C705EE3AA60}"/>
              </a:ext>
            </a:extLst>
          </p:cNvPr>
          <p:cNvSpPr/>
          <p:nvPr/>
        </p:nvSpPr>
        <p:spPr>
          <a:xfrm>
            <a:off x="9486014" y="1952191"/>
            <a:ext cx="2226609" cy="338554"/>
          </a:xfrm>
          <a:prstGeom prst="rect">
            <a:avLst/>
          </a:prstGeom>
        </p:spPr>
        <p:txBody>
          <a:bodyPr wrap="square">
            <a:spAutoFit/>
          </a:bodyPr>
          <a:lstStyle/>
          <a:p>
            <a:pPr algn="ct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8" name="正方形/長方形 17">
            <a:extLst>
              <a:ext uri="{FF2B5EF4-FFF2-40B4-BE49-F238E27FC236}">
                <a16:creationId xmlns:a16="http://schemas.microsoft.com/office/drawing/2014/main" id="{6A9E910E-C36F-D67B-F4E6-CD535C7C47DE}"/>
              </a:ext>
            </a:extLst>
          </p:cNvPr>
          <p:cNvSpPr/>
          <p:nvPr/>
        </p:nvSpPr>
        <p:spPr>
          <a:xfrm>
            <a:off x="699748"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706F31A8-8B99-1B23-A322-909BC4E3F083}"/>
              </a:ext>
            </a:extLst>
          </p:cNvPr>
          <p:cNvSpPr/>
          <p:nvPr/>
        </p:nvSpPr>
        <p:spPr>
          <a:xfrm>
            <a:off x="2842720" y="4135744"/>
            <a:ext cx="2049861"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0" name="正方形/長方形 19">
            <a:extLst>
              <a:ext uri="{FF2B5EF4-FFF2-40B4-BE49-F238E27FC236}">
                <a16:creationId xmlns:a16="http://schemas.microsoft.com/office/drawing/2014/main" id="{F3085A27-7D4A-D453-E998-0F79CEF02AFD}"/>
              </a:ext>
            </a:extLst>
          </p:cNvPr>
          <p:cNvSpPr/>
          <p:nvPr/>
        </p:nvSpPr>
        <p:spPr>
          <a:xfrm>
            <a:off x="5201366"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正方形/長方形 20">
            <a:extLst>
              <a:ext uri="{FF2B5EF4-FFF2-40B4-BE49-F238E27FC236}">
                <a16:creationId xmlns:a16="http://schemas.microsoft.com/office/drawing/2014/main" id="{BBE8F75B-6F2E-8319-DA45-10300E161DCD}"/>
              </a:ext>
            </a:extLst>
          </p:cNvPr>
          <p:cNvSpPr/>
          <p:nvPr/>
        </p:nvSpPr>
        <p:spPr>
          <a:xfrm>
            <a:off x="7448343"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22" name="正方形/長方形 21">
            <a:extLst>
              <a:ext uri="{FF2B5EF4-FFF2-40B4-BE49-F238E27FC236}">
                <a16:creationId xmlns:a16="http://schemas.microsoft.com/office/drawing/2014/main" id="{D5F3400E-40FF-6A61-AA31-4DC227E70092}"/>
              </a:ext>
            </a:extLst>
          </p:cNvPr>
          <p:cNvSpPr/>
          <p:nvPr/>
        </p:nvSpPr>
        <p:spPr>
          <a:xfrm>
            <a:off x="9623872" y="4135744"/>
            <a:ext cx="1945856" cy="738664"/>
          </a:xfrm>
          <a:prstGeom prst="rect">
            <a:avLst/>
          </a:prstGeom>
        </p:spPr>
        <p:txBody>
          <a:bodyPr wrap="square">
            <a:spAutoFit/>
          </a:bodyPr>
          <a:lstStyle/>
          <a:p>
            <a:pP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grpSp>
        <p:nvGrpSpPr>
          <p:cNvPr id="26" name="グループ化 25">
            <a:extLst>
              <a:ext uri="{FF2B5EF4-FFF2-40B4-BE49-F238E27FC236}">
                <a16:creationId xmlns:a16="http://schemas.microsoft.com/office/drawing/2014/main" id="{1E73C79A-9E35-C193-346C-5E05F8B0F1E4}"/>
              </a:ext>
            </a:extLst>
          </p:cNvPr>
          <p:cNvGrpSpPr/>
          <p:nvPr/>
        </p:nvGrpSpPr>
        <p:grpSpPr>
          <a:xfrm>
            <a:off x="2724716" y="1418725"/>
            <a:ext cx="6740931" cy="1225843"/>
            <a:chOff x="2724716" y="1413477"/>
            <a:chExt cx="6740931" cy="3754223"/>
          </a:xfrm>
        </p:grpSpPr>
        <p:cxnSp>
          <p:nvCxnSpPr>
            <p:cNvPr id="27" name="直線コネクタ 26">
              <a:extLst>
                <a:ext uri="{FF2B5EF4-FFF2-40B4-BE49-F238E27FC236}">
                  <a16:creationId xmlns:a16="http://schemas.microsoft.com/office/drawing/2014/main" id="{19AAD59A-3032-9674-18FD-158476C8F317}"/>
                </a:ext>
              </a:extLst>
            </p:cNvPr>
            <p:cNvCxnSpPr/>
            <p:nvPr/>
          </p:nvCxnSpPr>
          <p:spPr>
            <a:xfrm>
              <a:off x="9465647"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54BFB1B-BFF8-3AB5-A47E-7B2165D7F106}"/>
                </a:ext>
              </a:extLst>
            </p:cNvPr>
            <p:cNvCxnSpPr/>
            <p:nvPr/>
          </p:nvCxnSpPr>
          <p:spPr>
            <a:xfrm>
              <a:off x="7218670"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95C30BD9-BC1D-E685-7ABC-25B8D9496564}"/>
                </a:ext>
              </a:extLst>
            </p:cNvPr>
            <p:cNvCxnSpPr/>
            <p:nvPr/>
          </p:nvCxnSpPr>
          <p:spPr>
            <a:xfrm>
              <a:off x="4971693"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631D2CB7-3030-D1A8-FC56-CBF45BC24FF8}"/>
                </a:ext>
              </a:extLst>
            </p:cNvPr>
            <p:cNvCxnSpPr/>
            <p:nvPr/>
          </p:nvCxnSpPr>
          <p:spPr>
            <a:xfrm>
              <a:off x="2724716"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40" name="二等辺三角形 39">
            <a:extLst>
              <a:ext uri="{FF2B5EF4-FFF2-40B4-BE49-F238E27FC236}">
                <a16:creationId xmlns:a16="http://schemas.microsoft.com/office/drawing/2014/main" id="{35F21FAE-A8E0-1541-2C28-6D2B2072399C}"/>
              </a:ext>
            </a:extLst>
          </p:cNvPr>
          <p:cNvSpPr/>
          <p:nvPr/>
        </p:nvSpPr>
        <p:spPr>
          <a:xfrm rot="5400000">
            <a:off x="2391740" y="3061213"/>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1" name="二等辺三角形 40">
            <a:extLst>
              <a:ext uri="{FF2B5EF4-FFF2-40B4-BE49-F238E27FC236}">
                <a16:creationId xmlns:a16="http://schemas.microsoft.com/office/drawing/2014/main" id="{57BF800C-079C-E04E-AD8D-9910D56E448A}"/>
              </a:ext>
            </a:extLst>
          </p:cNvPr>
          <p:cNvSpPr/>
          <p:nvPr/>
        </p:nvSpPr>
        <p:spPr>
          <a:xfrm rot="5400000">
            <a:off x="4601348" y="3061214"/>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2" name="二等辺三角形 41">
            <a:extLst>
              <a:ext uri="{FF2B5EF4-FFF2-40B4-BE49-F238E27FC236}">
                <a16:creationId xmlns:a16="http://schemas.microsoft.com/office/drawing/2014/main" id="{5CE2C715-56A2-B6B8-6598-6966B4FEF41F}"/>
              </a:ext>
            </a:extLst>
          </p:cNvPr>
          <p:cNvSpPr/>
          <p:nvPr/>
        </p:nvSpPr>
        <p:spPr>
          <a:xfrm rot="5400000">
            <a:off x="6893998" y="3061215"/>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3" name="二等辺三角形 42">
            <a:extLst>
              <a:ext uri="{FF2B5EF4-FFF2-40B4-BE49-F238E27FC236}">
                <a16:creationId xmlns:a16="http://schemas.microsoft.com/office/drawing/2014/main" id="{CCC00F59-22BA-1BB9-EEAA-D165708C1A36}"/>
              </a:ext>
            </a:extLst>
          </p:cNvPr>
          <p:cNvSpPr/>
          <p:nvPr/>
        </p:nvSpPr>
        <p:spPr>
          <a:xfrm rot="5400000">
            <a:off x="9096314" y="3061216"/>
            <a:ext cx="738664"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nvGrpSpPr>
          <p:cNvPr id="44" name="グループ化 43">
            <a:extLst>
              <a:ext uri="{FF2B5EF4-FFF2-40B4-BE49-F238E27FC236}">
                <a16:creationId xmlns:a16="http://schemas.microsoft.com/office/drawing/2014/main" id="{02581952-F69A-A1F5-FFCC-B58E1FB061E0}"/>
              </a:ext>
            </a:extLst>
          </p:cNvPr>
          <p:cNvGrpSpPr/>
          <p:nvPr/>
        </p:nvGrpSpPr>
        <p:grpSpPr>
          <a:xfrm>
            <a:off x="2724716" y="3861048"/>
            <a:ext cx="6740931" cy="1225843"/>
            <a:chOff x="2724716" y="1413477"/>
            <a:chExt cx="6740931" cy="3754223"/>
          </a:xfrm>
        </p:grpSpPr>
        <p:cxnSp>
          <p:nvCxnSpPr>
            <p:cNvPr id="45" name="直線コネクタ 44">
              <a:extLst>
                <a:ext uri="{FF2B5EF4-FFF2-40B4-BE49-F238E27FC236}">
                  <a16:creationId xmlns:a16="http://schemas.microsoft.com/office/drawing/2014/main" id="{1D31AE73-FEB7-9668-4241-DA9B1FC5DB21}"/>
                </a:ext>
              </a:extLst>
            </p:cNvPr>
            <p:cNvCxnSpPr/>
            <p:nvPr/>
          </p:nvCxnSpPr>
          <p:spPr>
            <a:xfrm>
              <a:off x="9465647"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B5D8E933-B4B5-F635-7C75-911ACCE219CE}"/>
                </a:ext>
              </a:extLst>
            </p:cNvPr>
            <p:cNvCxnSpPr/>
            <p:nvPr/>
          </p:nvCxnSpPr>
          <p:spPr>
            <a:xfrm>
              <a:off x="7218670"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310F561-A4C5-26AF-7EA3-BEC905C9F655}"/>
                </a:ext>
              </a:extLst>
            </p:cNvPr>
            <p:cNvCxnSpPr/>
            <p:nvPr/>
          </p:nvCxnSpPr>
          <p:spPr>
            <a:xfrm>
              <a:off x="4971693"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28028036-2D32-AE55-EBD8-E07FC0B0A5FC}"/>
                </a:ext>
              </a:extLst>
            </p:cNvPr>
            <p:cNvCxnSpPr/>
            <p:nvPr/>
          </p:nvCxnSpPr>
          <p:spPr>
            <a:xfrm>
              <a:off x="2724716" y="1413477"/>
              <a:ext cx="0" cy="3754223"/>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49" name="正方形/長方形 48">
            <a:extLst>
              <a:ext uri="{FF2B5EF4-FFF2-40B4-BE49-F238E27FC236}">
                <a16:creationId xmlns:a16="http://schemas.microsoft.com/office/drawing/2014/main" id="{6A3C1FFC-DB85-BAA1-6211-EC48F8DAF1B9}"/>
              </a:ext>
            </a:extLst>
          </p:cNvPr>
          <p:cNvSpPr/>
          <p:nvPr/>
        </p:nvSpPr>
        <p:spPr>
          <a:xfrm>
            <a:off x="477738" y="5621291"/>
            <a:ext cx="11234880" cy="307777"/>
          </a:xfrm>
          <a:prstGeom prst="rect">
            <a:avLst/>
          </a:prstGeom>
        </p:spPr>
        <p:txBody>
          <a:bodyPr wrap="square">
            <a:spAutoFit/>
          </a:bodyPr>
          <a:lstStyle/>
          <a:p>
            <a:pPr algn="ctr">
              <a:spcBef>
                <a:spcPts val="400"/>
              </a:spcBef>
              <a:spcAft>
                <a:spcPts val="400"/>
              </a:spcAft>
            </a:pP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50" name="楕円 49">
            <a:extLst>
              <a:ext uri="{FF2B5EF4-FFF2-40B4-BE49-F238E27FC236}">
                <a16:creationId xmlns:a16="http://schemas.microsoft.com/office/drawing/2014/main" id="{FB8B79F9-941E-544A-B92D-A6C3F890E71F}"/>
              </a:ext>
            </a:extLst>
          </p:cNvPr>
          <p:cNvSpPr/>
          <p:nvPr/>
        </p:nvSpPr>
        <p:spPr>
          <a:xfrm>
            <a:off x="917532"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1" name="楕円 50">
            <a:extLst>
              <a:ext uri="{FF2B5EF4-FFF2-40B4-BE49-F238E27FC236}">
                <a16:creationId xmlns:a16="http://schemas.microsoft.com/office/drawing/2014/main" id="{6504F189-74B5-A7AD-6808-EFADD739576C}"/>
              </a:ext>
            </a:extLst>
          </p:cNvPr>
          <p:cNvSpPr/>
          <p:nvPr/>
        </p:nvSpPr>
        <p:spPr>
          <a:xfrm>
            <a:off x="3183956"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2" name="楕円 51">
            <a:extLst>
              <a:ext uri="{FF2B5EF4-FFF2-40B4-BE49-F238E27FC236}">
                <a16:creationId xmlns:a16="http://schemas.microsoft.com/office/drawing/2014/main" id="{40B187A7-3DBF-F05F-1F46-51BF066755D8}"/>
              </a:ext>
            </a:extLst>
          </p:cNvPr>
          <p:cNvSpPr/>
          <p:nvPr/>
        </p:nvSpPr>
        <p:spPr>
          <a:xfrm>
            <a:off x="5410565"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3" name="楕円 52">
            <a:extLst>
              <a:ext uri="{FF2B5EF4-FFF2-40B4-BE49-F238E27FC236}">
                <a16:creationId xmlns:a16="http://schemas.microsoft.com/office/drawing/2014/main" id="{A17212EE-94B0-951D-3D63-DBAFE08E68B8}"/>
              </a:ext>
            </a:extLst>
          </p:cNvPr>
          <p:cNvSpPr/>
          <p:nvPr/>
        </p:nvSpPr>
        <p:spPr>
          <a:xfrm>
            <a:off x="7668649"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
        <p:nvSpPr>
          <p:cNvPr id="54" name="楕円 53">
            <a:extLst>
              <a:ext uri="{FF2B5EF4-FFF2-40B4-BE49-F238E27FC236}">
                <a16:creationId xmlns:a16="http://schemas.microsoft.com/office/drawing/2014/main" id="{E97E5ED3-7C0A-87B3-9128-954A61456016}"/>
              </a:ext>
            </a:extLst>
          </p:cNvPr>
          <p:cNvSpPr/>
          <p:nvPr/>
        </p:nvSpPr>
        <p:spPr>
          <a:xfrm>
            <a:off x="9911901" y="2464341"/>
            <a:ext cx="1367388" cy="1367388"/>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7539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29917-54AD-4E3D-22B6-201ABED3188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A26F109-AA40-F336-3754-32D7DB517813}"/>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13</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E6E3C44F-E0D6-6950-6A2D-65CDF19F1FD3}"/>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サポート体制</a:t>
            </a:r>
            <a:endParaRPr lang="ja-JP" altLang="en-US" sz="800" dirty="0">
              <a:solidFill>
                <a:srgbClr val="C00000"/>
              </a:solidFill>
            </a:endParaRPr>
          </a:p>
        </p:txBody>
      </p:sp>
      <p:sp>
        <p:nvSpPr>
          <p:cNvPr id="8" name="四角形: 角を丸くする 7">
            <a:extLst>
              <a:ext uri="{FF2B5EF4-FFF2-40B4-BE49-F238E27FC236}">
                <a16:creationId xmlns:a16="http://schemas.microsoft.com/office/drawing/2014/main" id="{A4AA60B0-90D7-222B-2FA0-07ADBF65E0DD}"/>
              </a:ext>
            </a:extLst>
          </p:cNvPr>
          <p:cNvSpPr/>
          <p:nvPr/>
        </p:nvSpPr>
        <p:spPr>
          <a:xfrm>
            <a:off x="3633208" y="1710126"/>
            <a:ext cx="7416824" cy="2960851"/>
          </a:xfrm>
          <a:prstGeom prst="roundRect">
            <a:avLst>
              <a:gd name="adj" fmla="val 3422"/>
            </a:avLst>
          </a:prstGeom>
          <a:solidFill>
            <a:srgbClr val="FAF3DA"/>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A6E79F3B-6435-5B05-1BAC-32AF463A36E8}"/>
              </a:ext>
            </a:extLst>
          </p:cNvPr>
          <p:cNvSpPr/>
          <p:nvPr/>
        </p:nvSpPr>
        <p:spPr>
          <a:xfrm>
            <a:off x="1141968" y="2142567"/>
            <a:ext cx="1872208" cy="2095970"/>
          </a:xfrm>
          <a:prstGeom prst="roundRect">
            <a:avLst>
              <a:gd name="adj" fmla="val 5050"/>
            </a:avLst>
          </a:prstGeom>
          <a:solidFill>
            <a:schemeClr val="bg1"/>
          </a:solidFill>
          <a:ln w="3175">
            <a:solidFill>
              <a:schemeClr val="accent4">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ABE1D167-E345-BFB7-F382-421E280BA706}"/>
              </a:ext>
            </a:extLst>
          </p:cNvPr>
          <p:cNvSpPr/>
          <p:nvPr/>
        </p:nvSpPr>
        <p:spPr>
          <a:xfrm>
            <a:off x="6312024" y="2156701"/>
            <a:ext cx="1872208" cy="2095970"/>
          </a:xfrm>
          <a:prstGeom prst="roundRect">
            <a:avLst>
              <a:gd name="adj" fmla="val 3151"/>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5" name="四角形: 角を丸くする 14">
            <a:extLst>
              <a:ext uri="{FF2B5EF4-FFF2-40B4-BE49-F238E27FC236}">
                <a16:creationId xmlns:a16="http://schemas.microsoft.com/office/drawing/2014/main" id="{647711A6-F773-164D-6EAD-2B89C7345E83}"/>
              </a:ext>
            </a:extLst>
          </p:cNvPr>
          <p:cNvSpPr/>
          <p:nvPr/>
        </p:nvSpPr>
        <p:spPr>
          <a:xfrm>
            <a:off x="8904312" y="2398676"/>
            <a:ext cx="1872208" cy="400110"/>
          </a:xfrm>
          <a:prstGeom prst="roundRect">
            <a:avLst>
              <a:gd name="adj" fmla="val 18617"/>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6" name="四角形: 角を丸くする 15">
            <a:extLst>
              <a:ext uri="{FF2B5EF4-FFF2-40B4-BE49-F238E27FC236}">
                <a16:creationId xmlns:a16="http://schemas.microsoft.com/office/drawing/2014/main" id="{5B9A56F7-3CBD-092F-09DA-84BE057CB4D9}"/>
              </a:ext>
            </a:extLst>
          </p:cNvPr>
          <p:cNvSpPr/>
          <p:nvPr/>
        </p:nvSpPr>
        <p:spPr>
          <a:xfrm>
            <a:off x="8904312" y="3006678"/>
            <a:ext cx="1872208" cy="400110"/>
          </a:xfrm>
          <a:prstGeom prst="roundRect">
            <a:avLst>
              <a:gd name="adj" fmla="val 18617"/>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7" name="四角形: 角を丸くする 16">
            <a:extLst>
              <a:ext uri="{FF2B5EF4-FFF2-40B4-BE49-F238E27FC236}">
                <a16:creationId xmlns:a16="http://schemas.microsoft.com/office/drawing/2014/main" id="{65A6BB48-C7A6-E82B-2461-F42569984B25}"/>
              </a:ext>
            </a:extLst>
          </p:cNvPr>
          <p:cNvSpPr/>
          <p:nvPr/>
        </p:nvSpPr>
        <p:spPr>
          <a:xfrm>
            <a:off x="4080300" y="2156701"/>
            <a:ext cx="1872208" cy="2095970"/>
          </a:xfrm>
          <a:prstGeom prst="roundRect">
            <a:avLst>
              <a:gd name="adj" fmla="val 3422"/>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sp>
        <p:nvSpPr>
          <p:cNvPr id="18" name="四角形: 角を丸くする 17">
            <a:extLst>
              <a:ext uri="{FF2B5EF4-FFF2-40B4-BE49-F238E27FC236}">
                <a16:creationId xmlns:a16="http://schemas.microsoft.com/office/drawing/2014/main" id="{6E6951E1-54FE-046C-7CDB-2D78CF288DAE}"/>
              </a:ext>
            </a:extLst>
          </p:cNvPr>
          <p:cNvSpPr/>
          <p:nvPr/>
        </p:nvSpPr>
        <p:spPr>
          <a:xfrm>
            <a:off x="8904312" y="3658031"/>
            <a:ext cx="1872208" cy="400110"/>
          </a:xfrm>
          <a:prstGeom prst="roundRect">
            <a:avLst>
              <a:gd name="adj" fmla="val 18617"/>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85000"/>
                    <a:lumOff val="15000"/>
                  </a:schemeClr>
                </a:solidFill>
                <a:latin typeface="メイリオ" panose="020B0604030504040204" pitchFamily="50" charset="-128"/>
                <a:ea typeface="メイリオ" panose="020B0604030504040204" pitchFamily="50" charset="-128"/>
              </a:rPr>
              <a:t>テキスト</a:t>
            </a:r>
          </a:p>
        </p:txBody>
      </p:sp>
      <p:cxnSp>
        <p:nvCxnSpPr>
          <p:cNvPr id="19" name="コネクタ: カギ線 18">
            <a:extLst>
              <a:ext uri="{FF2B5EF4-FFF2-40B4-BE49-F238E27FC236}">
                <a16:creationId xmlns:a16="http://schemas.microsoft.com/office/drawing/2014/main" id="{BAF0FA28-CDF0-E014-EF56-BD0FA1843BD8}"/>
              </a:ext>
            </a:extLst>
          </p:cNvPr>
          <p:cNvCxnSpPr>
            <a:cxnSpLocks/>
            <a:stCxn id="14" idx="3"/>
            <a:endCxn id="15" idx="1"/>
          </p:cNvCxnSpPr>
          <p:nvPr/>
        </p:nvCxnSpPr>
        <p:spPr>
          <a:xfrm flipV="1">
            <a:off x="8184232" y="2598731"/>
            <a:ext cx="720080" cy="605955"/>
          </a:xfrm>
          <a:prstGeom prst="bentConnector3">
            <a:avLst>
              <a:gd name="adj1" fmla="val 50000"/>
            </a:avLst>
          </a:prstGeom>
          <a:ln w="1270">
            <a:solidFill>
              <a:srgbClr val="E0B92C"/>
            </a:solidFill>
            <a:tailEnd type="none"/>
          </a:ln>
        </p:spPr>
        <p:style>
          <a:lnRef idx="1">
            <a:schemeClr val="accent1"/>
          </a:lnRef>
          <a:fillRef idx="0">
            <a:schemeClr val="accent1"/>
          </a:fillRef>
          <a:effectRef idx="0">
            <a:schemeClr val="accent1"/>
          </a:effectRef>
          <a:fontRef idx="minor">
            <a:schemeClr val="tx1"/>
          </a:fontRef>
        </p:style>
      </p:cxnSp>
      <p:cxnSp>
        <p:nvCxnSpPr>
          <p:cNvPr id="21" name="コネクタ: カギ線 20">
            <a:extLst>
              <a:ext uri="{FF2B5EF4-FFF2-40B4-BE49-F238E27FC236}">
                <a16:creationId xmlns:a16="http://schemas.microsoft.com/office/drawing/2014/main" id="{B3E3B911-D4AA-FF24-B99C-06EAF30F9328}"/>
              </a:ext>
            </a:extLst>
          </p:cNvPr>
          <p:cNvCxnSpPr>
            <a:cxnSpLocks/>
            <a:stCxn id="14" idx="3"/>
            <a:endCxn id="18" idx="1"/>
          </p:cNvCxnSpPr>
          <p:nvPr/>
        </p:nvCxnSpPr>
        <p:spPr>
          <a:xfrm>
            <a:off x="8184232" y="3204686"/>
            <a:ext cx="720080" cy="653400"/>
          </a:xfrm>
          <a:prstGeom prst="bentConnector3">
            <a:avLst>
              <a:gd name="adj1" fmla="val 50000"/>
            </a:avLst>
          </a:prstGeom>
          <a:ln w="1270">
            <a:solidFill>
              <a:srgbClr val="E0B92C"/>
            </a:solidFill>
            <a:tailEnd type="non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74CC5EA-B250-6ECE-5916-FC78EA957888}"/>
              </a:ext>
            </a:extLst>
          </p:cNvPr>
          <p:cNvCxnSpPr>
            <a:cxnSpLocks/>
            <a:stCxn id="17" idx="3"/>
            <a:endCxn id="14" idx="1"/>
          </p:cNvCxnSpPr>
          <p:nvPr/>
        </p:nvCxnSpPr>
        <p:spPr>
          <a:xfrm>
            <a:off x="5952508" y="3204686"/>
            <a:ext cx="359516" cy="0"/>
          </a:xfrm>
          <a:prstGeom prst="line">
            <a:avLst/>
          </a:prstGeom>
          <a:ln w="3175">
            <a:solidFill>
              <a:srgbClr val="E0B92C"/>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0FC59D1F-8889-0266-A7AF-3E9D01EB9C2C}"/>
              </a:ext>
            </a:extLst>
          </p:cNvPr>
          <p:cNvSpPr txBox="1"/>
          <p:nvPr/>
        </p:nvSpPr>
        <p:spPr>
          <a:xfrm>
            <a:off x="1440435" y="2479795"/>
            <a:ext cx="1275260" cy="346249"/>
          </a:xfrm>
          <a:prstGeom prst="rect">
            <a:avLst/>
          </a:prstGeom>
          <a:noFill/>
        </p:spPr>
        <p:txBody>
          <a:bodyPr wrap="square" rtlCol="0">
            <a:spAutoFit/>
          </a:bodyPr>
          <a:lstStyle/>
          <a:p>
            <a:pPr algn="ctr">
              <a:lnSpc>
                <a:spcPct val="150000"/>
              </a:lnSpc>
            </a:pPr>
            <a:r>
              <a:rPr lang="ja-JP" altLang="en-US" sz="1200" i="0" u="none" strike="noStrike" baseline="0" dirty="0">
                <a:latin typeface="メイリオ" panose="020B0604030504040204" pitchFamily="50" charset="-128"/>
                <a:ea typeface="メイリオ" panose="020B0604030504040204" pitchFamily="50" charset="-128"/>
              </a:rPr>
              <a:t>お客様</a:t>
            </a:r>
          </a:p>
        </p:txBody>
      </p:sp>
      <p:sp>
        <p:nvSpPr>
          <p:cNvPr id="26" name="正方形/長方形 25">
            <a:extLst>
              <a:ext uri="{FF2B5EF4-FFF2-40B4-BE49-F238E27FC236}">
                <a16:creationId xmlns:a16="http://schemas.microsoft.com/office/drawing/2014/main" id="{49BCBA38-96AF-A9C6-A171-CD83701F33E0}"/>
              </a:ext>
            </a:extLst>
          </p:cNvPr>
          <p:cNvSpPr/>
          <p:nvPr/>
        </p:nvSpPr>
        <p:spPr>
          <a:xfrm>
            <a:off x="477738" y="5131806"/>
            <a:ext cx="11234880" cy="625812"/>
          </a:xfrm>
          <a:prstGeom prst="rect">
            <a:avLst/>
          </a:prstGeom>
        </p:spPr>
        <p:txBody>
          <a:bodyPr wrap="square">
            <a:spAutoFit/>
          </a:bodyPr>
          <a:lstStyle/>
          <a:p>
            <a:pPr algn="ctr">
              <a:spcBef>
                <a:spcPts val="400"/>
              </a:spcBef>
              <a:spcAft>
                <a:spcPts val="400"/>
              </a:spcAft>
            </a:pPr>
            <a:r>
              <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a:t>
            </a: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spcBef>
                <a:spcPts val="400"/>
              </a:spcBef>
              <a:spcAft>
                <a:spcPts val="400"/>
              </a:spcAft>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cxnSp>
        <p:nvCxnSpPr>
          <p:cNvPr id="28" name="直線コネクタ 27">
            <a:extLst>
              <a:ext uri="{FF2B5EF4-FFF2-40B4-BE49-F238E27FC236}">
                <a16:creationId xmlns:a16="http://schemas.microsoft.com/office/drawing/2014/main" id="{7A3E45F9-7B73-1C39-F8D5-A45C169B6519}"/>
              </a:ext>
            </a:extLst>
          </p:cNvPr>
          <p:cNvCxnSpPr>
            <a:stCxn id="14" idx="3"/>
            <a:endCxn id="16" idx="1"/>
          </p:cNvCxnSpPr>
          <p:nvPr/>
        </p:nvCxnSpPr>
        <p:spPr>
          <a:xfrm>
            <a:off x="8184232" y="3204686"/>
            <a:ext cx="720080" cy="2047"/>
          </a:xfrm>
          <a:prstGeom prst="line">
            <a:avLst/>
          </a:prstGeom>
          <a:ln w="3175">
            <a:solidFill>
              <a:srgbClr val="E0B92C"/>
            </a:solidFill>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1818536D-14E7-1AA7-74FB-B47773F80E4E}"/>
              </a:ext>
            </a:extLst>
          </p:cNvPr>
          <p:cNvGrpSpPr/>
          <p:nvPr/>
        </p:nvGrpSpPr>
        <p:grpSpPr>
          <a:xfrm>
            <a:off x="1688829" y="2974635"/>
            <a:ext cx="766299" cy="893292"/>
            <a:chOff x="5307718" y="1608551"/>
            <a:chExt cx="1440182" cy="1678852"/>
          </a:xfrm>
          <a:solidFill>
            <a:schemeClr val="accent4">
              <a:lumMod val="40000"/>
              <a:lumOff val="60000"/>
            </a:schemeClr>
          </a:solidFill>
        </p:grpSpPr>
        <p:sp>
          <p:nvSpPr>
            <p:cNvPr id="33" name="楕円 32">
              <a:extLst>
                <a:ext uri="{FF2B5EF4-FFF2-40B4-BE49-F238E27FC236}">
                  <a16:creationId xmlns:a16="http://schemas.microsoft.com/office/drawing/2014/main" id="{9F9CD560-16DB-5630-0B7D-C3AC4339BC2C}"/>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FD8CDB49-A5CB-C9F8-ADD8-05D88701FE16}"/>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24" name="直線コネクタ 23">
            <a:extLst>
              <a:ext uri="{FF2B5EF4-FFF2-40B4-BE49-F238E27FC236}">
                <a16:creationId xmlns:a16="http://schemas.microsoft.com/office/drawing/2014/main" id="{23006E9B-AFDF-D3D0-7BED-922358975850}"/>
              </a:ext>
            </a:extLst>
          </p:cNvPr>
          <p:cNvCxnSpPr>
            <a:cxnSpLocks/>
          </p:cNvCxnSpPr>
          <p:nvPr/>
        </p:nvCxnSpPr>
        <p:spPr>
          <a:xfrm>
            <a:off x="3014176" y="3104888"/>
            <a:ext cx="1066124" cy="0"/>
          </a:xfrm>
          <a:prstGeom prst="line">
            <a:avLst/>
          </a:prstGeom>
          <a:ln w="3175">
            <a:solidFill>
              <a:schemeClr val="accent4">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D01521B-E972-AF41-ADE3-928BAB95E849}"/>
              </a:ext>
            </a:extLst>
          </p:cNvPr>
          <p:cNvCxnSpPr>
            <a:cxnSpLocks/>
          </p:cNvCxnSpPr>
          <p:nvPr/>
        </p:nvCxnSpPr>
        <p:spPr>
          <a:xfrm flipH="1">
            <a:off x="3014176" y="3320912"/>
            <a:ext cx="1066124" cy="0"/>
          </a:xfrm>
          <a:prstGeom prst="line">
            <a:avLst/>
          </a:prstGeom>
          <a:ln w="3175">
            <a:solidFill>
              <a:srgbClr val="E0B92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4044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9149A-3E33-D8EB-80AA-44872ED96877}"/>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F104E54-D34D-CDD0-47CD-55C7FFBDBC86}"/>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14</a:t>
            </a:fld>
            <a:endParaRPr lang="ja-JP" altLang="en-US" b="1" dirty="0">
              <a:solidFill>
                <a:schemeClr val="bg1"/>
              </a:solidFill>
              <a:latin typeface="メイリオ" panose="020B0604030504040204" pitchFamily="50" charset="-128"/>
            </a:endParaRPr>
          </a:p>
        </p:txBody>
      </p:sp>
      <p:sp>
        <p:nvSpPr>
          <p:cNvPr id="7" name="タイトル 1">
            <a:extLst>
              <a:ext uri="{FF2B5EF4-FFF2-40B4-BE49-F238E27FC236}">
                <a16:creationId xmlns:a16="http://schemas.microsoft.com/office/drawing/2014/main" id="{62EB50BB-5D5B-0872-0B4D-93BF48901A59}"/>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よくあるご質問・回答</a:t>
            </a:r>
            <a:endParaRPr lang="ja-JP" altLang="en-US" sz="800" dirty="0">
              <a:solidFill>
                <a:srgbClr val="C00000"/>
              </a:solidFill>
            </a:endParaRPr>
          </a:p>
        </p:txBody>
      </p:sp>
      <p:sp>
        <p:nvSpPr>
          <p:cNvPr id="13" name="四角形: 角を丸くする 12">
            <a:extLst>
              <a:ext uri="{FF2B5EF4-FFF2-40B4-BE49-F238E27FC236}">
                <a16:creationId xmlns:a16="http://schemas.microsoft.com/office/drawing/2014/main" id="{AB2656F6-2908-E3C9-F2FB-62FB5045B504}"/>
              </a:ext>
            </a:extLst>
          </p:cNvPr>
          <p:cNvSpPr/>
          <p:nvPr/>
        </p:nvSpPr>
        <p:spPr>
          <a:xfrm>
            <a:off x="623393" y="1124744"/>
            <a:ext cx="5246333" cy="2232248"/>
          </a:xfrm>
          <a:prstGeom prst="roundRect">
            <a:avLst>
              <a:gd name="adj" fmla="val 3571"/>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6BBFE3B1-EAFE-7767-DF60-46375C8FFFAA}"/>
              </a:ext>
            </a:extLst>
          </p:cNvPr>
          <p:cNvSpPr/>
          <p:nvPr/>
        </p:nvSpPr>
        <p:spPr>
          <a:xfrm>
            <a:off x="6491741" y="1124744"/>
            <a:ext cx="5246333" cy="2232248"/>
          </a:xfrm>
          <a:prstGeom prst="roundRect">
            <a:avLst>
              <a:gd name="adj" fmla="val 3571"/>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823DB9AF-A9F9-4A2D-B7C1-CB7D2D9A0A58}"/>
              </a:ext>
            </a:extLst>
          </p:cNvPr>
          <p:cNvSpPr/>
          <p:nvPr/>
        </p:nvSpPr>
        <p:spPr>
          <a:xfrm>
            <a:off x="623393" y="3861048"/>
            <a:ext cx="5246333" cy="2232248"/>
          </a:xfrm>
          <a:prstGeom prst="roundRect">
            <a:avLst>
              <a:gd name="adj" fmla="val 3571"/>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5" name="四角形: 角を丸くする 24">
            <a:extLst>
              <a:ext uri="{FF2B5EF4-FFF2-40B4-BE49-F238E27FC236}">
                <a16:creationId xmlns:a16="http://schemas.microsoft.com/office/drawing/2014/main" id="{444807FA-96C4-8BD6-16A3-9A073C1069E5}"/>
              </a:ext>
            </a:extLst>
          </p:cNvPr>
          <p:cNvSpPr/>
          <p:nvPr/>
        </p:nvSpPr>
        <p:spPr>
          <a:xfrm>
            <a:off x="6491741" y="3861048"/>
            <a:ext cx="5246333" cy="2232248"/>
          </a:xfrm>
          <a:prstGeom prst="roundRect">
            <a:avLst>
              <a:gd name="adj" fmla="val 3571"/>
            </a:avLst>
          </a:prstGeom>
          <a:solidFill>
            <a:schemeClr val="bg1"/>
          </a:solidFill>
          <a:ln w="3175">
            <a:solidFill>
              <a:srgbClr val="E0B92C"/>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nvGrpSpPr>
          <p:cNvPr id="34" name="グループ化 33">
            <a:extLst>
              <a:ext uri="{FF2B5EF4-FFF2-40B4-BE49-F238E27FC236}">
                <a16:creationId xmlns:a16="http://schemas.microsoft.com/office/drawing/2014/main" id="{EA55FA61-151E-4AAF-5CBD-14775C20AA78}"/>
              </a:ext>
            </a:extLst>
          </p:cNvPr>
          <p:cNvGrpSpPr/>
          <p:nvPr/>
        </p:nvGrpSpPr>
        <p:grpSpPr>
          <a:xfrm>
            <a:off x="407368" y="1340768"/>
            <a:ext cx="5328594" cy="1861168"/>
            <a:chOff x="335358" y="1412776"/>
            <a:chExt cx="5328594" cy="1861168"/>
          </a:xfrm>
        </p:grpSpPr>
        <p:grpSp>
          <p:nvGrpSpPr>
            <p:cNvPr id="30" name="グループ化 29">
              <a:extLst>
                <a:ext uri="{FF2B5EF4-FFF2-40B4-BE49-F238E27FC236}">
                  <a16:creationId xmlns:a16="http://schemas.microsoft.com/office/drawing/2014/main" id="{9B6D7D88-9E9B-3578-EDF9-F9F38D36D363}"/>
                </a:ext>
              </a:extLst>
            </p:cNvPr>
            <p:cNvGrpSpPr/>
            <p:nvPr/>
          </p:nvGrpSpPr>
          <p:grpSpPr>
            <a:xfrm>
              <a:off x="335358" y="1412776"/>
              <a:ext cx="678766" cy="717081"/>
              <a:chOff x="335358" y="1412776"/>
              <a:chExt cx="678766" cy="717081"/>
            </a:xfrm>
          </p:grpSpPr>
          <p:sp>
            <p:nvSpPr>
              <p:cNvPr id="28" name="正方形/長方形 27">
                <a:extLst>
                  <a:ext uri="{FF2B5EF4-FFF2-40B4-BE49-F238E27FC236}">
                    <a16:creationId xmlns:a16="http://schemas.microsoft.com/office/drawing/2014/main" id="{A5A5C640-7574-0ADE-F94C-F2CA35AC61D6}"/>
                  </a:ext>
                </a:extLst>
              </p:cNvPr>
              <p:cNvSpPr/>
              <p:nvPr/>
            </p:nvSpPr>
            <p:spPr>
              <a:xfrm>
                <a:off x="335360" y="1412776"/>
                <a:ext cx="678764" cy="576064"/>
              </a:xfrm>
              <a:prstGeom prst="rect">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直角三角形 28">
                <a:extLst>
                  <a:ext uri="{FF2B5EF4-FFF2-40B4-BE49-F238E27FC236}">
                    <a16:creationId xmlns:a16="http://schemas.microsoft.com/office/drawing/2014/main" id="{072E9CDF-629E-AE94-37D7-B33486AA0D22}"/>
                  </a:ext>
                </a:extLst>
              </p:cNvPr>
              <p:cNvSpPr/>
              <p:nvPr/>
            </p:nvSpPr>
            <p:spPr>
              <a:xfrm rot="10800000">
                <a:off x="335358" y="1988840"/>
                <a:ext cx="216023" cy="141017"/>
              </a:xfrm>
              <a:prstGeom prst="rtTriangle">
                <a:avLst/>
              </a:prstGeom>
              <a:solidFill>
                <a:srgbClr val="BE9B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正方形/長方形 30">
              <a:extLst>
                <a:ext uri="{FF2B5EF4-FFF2-40B4-BE49-F238E27FC236}">
                  <a16:creationId xmlns:a16="http://schemas.microsoft.com/office/drawing/2014/main" id="{2B1D64D5-96BA-6610-7F05-D85FDAA977A8}"/>
                </a:ext>
              </a:extLst>
            </p:cNvPr>
            <p:cNvSpPr/>
            <p:nvPr/>
          </p:nvSpPr>
          <p:spPr>
            <a:xfrm>
              <a:off x="335358" y="1500753"/>
              <a:ext cx="678766" cy="400110"/>
            </a:xfrm>
            <a:prstGeom prst="rect">
              <a:avLst/>
            </a:prstGeom>
          </p:spPr>
          <p:txBody>
            <a:bodyPr wrap="square">
              <a:spAutoFit/>
            </a:bodyPr>
            <a:lstStyle/>
            <a:p>
              <a:pPr algn="ctr">
                <a:spcBef>
                  <a:spcPts val="400"/>
                </a:spcBef>
                <a:spcAft>
                  <a:spcPts val="400"/>
                </a:spcAft>
              </a:pPr>
              <a:r>
                <a:rPr lang="en-US" altLang="ja-JP" sz="2000"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Q</a:t>
              </a:r>
            </a:p>
          </p:txBody>
        </p:sp>
        <p:sp>
          <p:nvSpPr>
            <p:cNvPr id="32" name="正方形/長方形 31">
              <a:extLst>
                <a:ext uri="{FF2B5EF4-FFF2-40B4-BE49-F238E27FC236}">
                  <a16:creationId xmlns:a16="http://schemas.microsoft.com/office/drawing/2014/main" id="{C0C3860B-AD4E-7EDC-3B81-F01FE8CD996F}"/>
                </a:ext>
              </a:extLst>
            </p:cNvPr>
            <p:cNvSpPr/>
            <p:nvPr/>
          </p:nvSpPr>
          <p:spPr>
            <a:xfrm>
              <a:off x="1165684" y="1562309"/>
              <a:ext cx="4196304" cy="338554"/>
            </a:xfrm>
            <a:prstGeom prst="rect">
              <a:avLst/>
            </a:prstGeom>
          </p:spPr>
          <p:txBody>
            <a:bodyPr wrap="square">
              <a:spAutoFit/>
            </a:bodyPr>
            <a:lstStyle/>
            <a:p>
              <a:pP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33" name="テキスト ボックス 32">
              <a:extLst>
                <a:ext uri="{FF2B5EF4-FFF2-40B4-BE49-F238E27FC236}">
                  <a16:creationId xmlns:a16="http://schemas.microsoft.com/office/drawing/2014/main" id="{4AE497AE-D7D7-1404-26AA-A9707A4578FB}"/>
                </a:ext>
              </a:extLst>
            </p:cNvPr>
            <p:cNvSpPr txBox="1"/>
            <p:nvPr/>
          </p:nvSpPr>
          <p:spPr>
            <a:xfrm>
              <a:off x="674742" y="2239045"/>
              <a:ext cx="4989210" cy="1034899"/>
            </a:xfrm>
            <a:prstGeom prst="rect">
              <a:avLst/>
            </a:prstGeom>
            <a:noFill/>
          </p:spPr>
          <p:txBody>
            <a:bodyPr wrap="square" rtlCol="0">
              <a:spAutoFit/>
            </a:bodyPr>
            <a:lstStyle/>
            <a:p>
              <a:pPr>
                <a:lnSpc>
                  <a:spcPct val="150000"/>
                </a:lnSpc>
              </a:pP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a:t>
              </a:r>
            </a:p>
          </p:txBody>
        </p:sp>
      </p:grpSp>
      <p:sp>
        <p:nvSpPr>
          <p:cNvPr id="55" name="正方形/長方形 54">
            <a:extLst>
              <a:ext uri="{FF2B5EF4-FFF2-40B4-BE49-F238E27FC236}">
                <a16:creationId xmlns:a16="http://schemas.microsoft.com/office/drawing/2014/main" id="{9FDF800E-EA7D-BFED-2113-47EF9B707455}"/>
              </a:ext>
            </a:extLst>
          </p:cNvPr>
          <p:cNvSpPr/>
          <p:nvPr/>
        </p:nvSpPr>
        <p:spPr>
          <a:xfrm>
            <a:off x="6240016" y="1431066"/>
            <a:ext cx="678766" cy="400110"/>
          </a:xfrm>
          <a:prstGeom prst="rect">
            <a:avLst/>
          </a:prstGeom>
        </p:spPr>
        <p:txBody>
          <a:bodyPr wrap="square">
            <a:spAutoFit/>
          </a:bodyPr>
          <a:lstStyle/>
          <a:p>
            <a:pPr algn="ctr">
              <a:spcBef>
                <a:spcPts val="400"/>
              </a:spcBef>
              <a:spcAft>
                <a:spcPts val="400"/>
              </a:spcAft>
            </a:pPr>
            <a:r>
              <a:rPr lang="en-US" altLang="ja-JP" sz="2000"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Q</a:t>
            </a:r>
          </a:p>
        </p:txBody>
      </p:sp>
      <p:grpSp>
        <p:nvGrpSpPr>
          <p:cNvPr id="60" name="グループ化 59">
            <a:extLst>
              <a:ext uri="{FF2B5EF4-FFF2-40B4-BE49-F238E27FC236}">
                <a16:creationId xmlns:a16="http://schemas.microsoft.com/office/drawing/2014/main" id="{DA3D427A-1EB6-B987-66BD-ADA182F511FB}"/>
              </a:ext>
            </a:extLst>
          </p:cNvPr>
          <p:cNvGrpSpPr/>
          <p:nvPr/>
        </p:nvGrpSpPr>
        <p:grpSpPr>
          <a:xfrm>
            <a:off x="407368" y="4077072"/>
            <a:ext cx="5328594" cy="1861168"/>
            <a:chOff x="335358" y="1412776"/>
            <a:chExt cx="5328594" cy="1861168"/>
          </a:xfrm>
        </p:grpSpPr>
        <p:grpSp>
          <p:nvGrpSpPr>
            <p:cNvPr id="61" name="グループ化 60">
              <a:extLst>
                <a:ext uri="{FF2B5EF4-FFF2-40B4-BE49-F238E27FC236}">
                  <a16:creationId xmlns:a16="http://schemas.microsoft.com/office/drawing/2014/main" id="{C8E67C64-2025-CF92-FBC2-30CBFEB7C569}"/>
                </a:ext>
              </a:extLst>
            </p:cNvPr>
            <p:cNvGrpSpPr/>
            <p:nvPr/>
          </p:nvGrpSpPr>
          <p:grpSpPr>
            <a:xfrm>
              <a:off x="335358" y="1412776"/>
              <a:ext cx="678766" cy="717081"/>
              <a:chOff x="335358" y="1412776"/>
              <a:chExt cx="678766" cy="717081"/>
            </a:xfrm>
          </p:grpSpPr>
          <p:sp>
            <p:nvSpPr>
              <p:cNvPr id="65" name="正方形/長方形 64">
                <a:extLst>
                  <a:ext uri="{FF2B5EF4-FFF2-40B4-BE49-F238E27FC236}">
                    <a16:creationId xmlns:a16="http://schemas.microsoft.com/office/drawing/2014/main" id="{A80C3D89-9B31-1196-A80F-0904FD8D1B93}"/>
                  </a:ext>
                </a:extLst>
              </p:cNvPr>
              <p:cNvSpPr/>
              <p:nvPr/>
            </p:nvSpPr>
            <p:spPr>
              <a:xfrm>
                <a:off x="335360" y="1412776"/>
                <a:ext cx="678764" cy="576064"/>
              </a:xfrm>
              <a:prstGeom prst="rect">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直角三角形 65">
                <a:extLst>
                  <a:ext uri="{FF2B5EF4-FFF2-40B4-BE49-F238E27FC236}">
                    <a16:creationId xmlns:a16="http://schemas.microsoft.com/office/drawing/2014/main" id="{4C92D1BD-C1D0-FF9F-C88E-924C287ADF1A}"/>
                  </a:ext>
                </a:extLst>
              </p:cNvPr>
              <p:cNvSpPr/>
              <p:nvPr/>
            </p:nvSpPr>
            <p:spPr>
              <a:xfrm rot="10800000">
                <a:off x="335358" y="1988840"/>
                <a:ext cx="216023" cy="141017"/>
              </a:xfrm>
              <a:prstGeom prst="rtTriangle">
                <a:avLst/>
              </a:prstGeom>
              <a:solidFill>
                <a:srgbClr val="BE9B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2" name="正方形/長方形 61">
              <a:extLst>
                <a:ext uri="{FF2B5EF4-FFF2-40B4-BE49-F238E27FC236}">
                  <a16:creationId xmlns:a16="http://schemas.microsoft.com/office/drawing/2014/main" id="{E86B67A2-A2F0-ABC0-6132-3087E441C0F8}"/>
                </a:ext>
              </a:extLst>
            </p:cNvPr>
            <p:cNvSpPr/>
            <p:nvPr/>
          </p:nvSpPr>
          <p:spPr>
            <a:xfrm>
              <a:off x="335358" y="1500753"/>
              <a:ext cx="678766" cy="400110"/>
            </a:xfrm>
            <a:prstGeom prst="rect">
              <a:avLst/>
            </a:prstGeom>
          </p:spPr>
          <p:txBody>
            <a:bodyPr wrap="square">
              <a:spAutoFit/>
            </a:bodyPr>
            <a:lstStyle/>
            <a:p>
              <a:pPr algn="ctr">
                <a:spcBef>
                  <a:spcPts val="400"/>
                </a:spcBef>
                <a:spcAft>
                  <a:spcPts val="400"/>
                </a:spcAft>
              </a:pPr>
              <a:r>
                <a:rPr lang="en-US" altLang="ja-JP" sz="2000"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Q</a:t>
              </a:r>
            </a:p>
          </p:txBody>
        </p:sp>
        <p:sp>
          <p:nvSpPr>
            <p:cNvPr id="63" name="正方形/長方形 62">
              <a:extLst>
                <a:ext uri="{FF2B5EF4-FFF2-40B4-BE49-F238E27FC236}">
                  <a16:creationId xmlns:a16="http://schemas.microsoft.com/office/drawing/2014/main" id="{A61C9A7F-963B-BDB7-B48A-77460A7078F3}"/>
                </a:ext>
              </a:extLst>
            </p:cNvPr>
            <p:cNvSpPr/>
            <p:nvPr/>
          </p:nvSpPr>
          <p:spPr>
            <a:xfrm>
              <a:off x="1165684" y="1562309"/>
              <a:ext cx="4196304" cy="338554"/>
            </a:xfrm>
            <a:prstGeom prst="rect">
              <a:avLst/>
            </a:prstGeom>
          </p:spPr>
          <p:txBody>
            <a:bodyPr wrap="square">
              <a:spAutoFit/>
            </a:bodyPr>
            <a:lstStyle/>
            <a:p>
              <a:pP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64" name="テキスト ボックス 63">
              <a:extLst>
                <a:ext uri="{FF2B5EF4-FFF2-40B4-BE49-F238E27FC236}">
                  <a16:creationId xmlns:a16="http://schemas.microsoft.com/office/drawing/2014/main" id="{695B1563-5BC8-A65C-E283-2C391A743B06}"/>
                </a:ext>
              </a:extLst>
            </p:cNvPr>
            <p:cNvSpPr txBox="1"/>
            <p:nvPr/>
          </p:nvSpPr>
          <p:spPr>
            <a:xfrm>
              <a:off x="674742" y="2239045"/>
              <a:ext cx="4989210" cy="1034899"/>
            </a:xfrm>
            <a:prstGeom prst="rect">
              <a:avLst/>
            </a:prstGeom>
            <a:noFill/>
          </p:spPr>
          <p:txBody>
            <a:bodyPr wrap="square" rtlCol="0">
              <a:spAutoFit/>
            </a:bodyPr>
            <a:lstStyle/>
            <a:p>
              <a:pPr>
                <a:lnSpc>
                  <a:spcPct val="150000"/>
                </a:lnSpc>
              </a:pP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a:t>
              </a:r>
            </a:p>
          </p:txBody>
        </p:sp>
      </p:grpSp>
      <p:grpSp>
        <p:nvGrpSpPr>
          <p:cNvPr id="68" name="グループ化 67">
            <a:extLst>
              <a:ext uri="{FF2B5EF4-FFF2-40B4-BE49-F238E27FC236}">
                <a16:creationId xmlns:a16="http://schemas.microsoft.com/office/drawing/2014/main" id="{E1A84840-E8DB-3C4F-C945-E3C3C57C7EE3}"/>
              </a:ext>
            </a:extLst>
          </p:cNvPr>
          <p:cNvGrpSpPr/>
          <p:nvPr/>
        </p:nvGrpSpPr>
        <p:grpSpPr>
          <a:xfrm>
            <a:off x="6275718" y="4079393"/>
            <a:ext cx="678766" cy="717081"/>
            <a:chOff x="335358" y="1412776"/>
            <a:chExt cx="678766" cy="717081"/>
          </a:xfrm>
        </p:grpSpPr>
        <p:sp>
          <p:nvSpPr>
            <p:cNvPr id="72" name="正方形/長方形 71">
              <a:extLst>
                <a:ext uri="{FF2B5EF4-FFF2-40B4-BE49-F238E27FC236}">
                  <a16:creationId xmlns:a16="http://schemas.microsoft.com/office/drawing/2014/main" id="{52892EAE-B4B4-14C5-814D-F42A03A73206}"/>
                </a:ext>
              </a:extLst>
            </p:cNvPr>
            <p:cNvSpPr/>
            <p:nvPr/>
          </p:nvSpPr>
          <p:spPr>
            <a:xfrm>
              <a:off x="335360" y="1412776"/>
              <a:ext cx="678764" cy="576064"/>
            </a:xfrm>
            <a:prstGeom prst="rect">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直角三角形 72">
              <a:extLst>
                <a:ext uri="{FF2B5EF4-FFF2-40B4-BE49-F238E27FC236}">
                  <a16:creationId xmlns:a16="http://schemas.microsoft.com/office/drawing/2014/main" id="{678D00C7-A25B-6A8E-FA5F-18A43537628B}"/>
                </a:ext>
              </a:extLst>
            </p:cNvPr>
            <p:cNvSpPr/>
            <p:nvPr/>
          </p:nvSpPr>
          <p:spPr>
            <a:xfrm rot="10800000">
              <a:off x="335358" y="1988840"/>
              <a:ext cx="216023" cy="141017"/>
            </a:xfrm>
            <a:prstGeom prst="rtTriangle">
              <a:avLst/>
            </a:prstGeom>
            <a:solidFill>
              <a:srgbClr val="BE9B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正方形/長方形 68">
            <a:extLst>
              <a:ext uri="{FF2B5EF4-FFF2-40B4-BE49-F238E27FC236}">
                <a16:creationId xmlns:a16="http://schemas.microsoft.com/office/drawing/2014/main" id="{44C7B356-707C-A499-45DD-989F7A749EFA}"/>
              </a:ext>
            </a:extLst>
          </p:cNvPr>
          <p:cNvSpPr/>
          <p:nvPr/>
        </p:nvSpPr>
        <p:spPr>
          <a:xfrm>
            <a:off x="6275718" y="4167370"/>
            <a:ext cx="678766" cy="400110"/>
          </a:xfrm>
          <a:prstGeom prst="rect">
            <a:avLst/>
          </a:prstGeom>
        </p:spPr>
        <p:txBody>
          <a:bodyPr wrap="square">
            <a:spAutoFit/>
          </a:bodyPr>
          <a:lstStyle/>
          <a:p>
            <a:pPr algn="ctr">
              <a:spcBef>
                <a:spcPts val="400"/>
              </a:spcBef>
              <a:spcAft>
                <a:spcPts val="400"/>
              </a:spcAft>
            </a:pPr>
            <a:r>
              <a:rPr lang="en-US" altLang="ja-JP" sz="2000"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Q</a:t>
            </a:r>
          </a:p>
        </p:txBody>
      </p:sp>
      <p:sp>
        <p:nvSpPr>
          <p:cNvPr id="70" name="正方形/長方形 69">
            <a:extLst>
              <a:ext uri="{FF2B5EF4-FFF2-40B4-BE49-F238E27FC236}">
                <a16:creationId xmlns:a16="http://schemas.microsoft.com/office/drawing/2014/main" id="{71DF1A21-0843-723C-4EF8-99E33DB51D95}"/>
              </a:ext>
            </a:extLst>
          </p:cNvPr>
          <p:cNvSpPr/>
          <p:nvPr/>
        </p:nvSpPr>
        <p:spPr>
          <a:xfrm>
            <a:off x="7085936" y="4228926"/>
            <a:ext cx="4196304" cy="338554"/>
          </a:xfrm>
          <a:prstGeom prst="rect">
            <a:avLst/>
          </a:prstGeom>
        </p:spPr>
        <p:txBody>
          <a:bodyPr wrap="square">
            <a:spAutoFit/>
          </a:bodyPr>
          <a:lstStyle/>
          <a:p>
            <a:pP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71" name="テキスト ボックス 70">
            <a:extLst>
              <a:ext uri="{FF2B5EF4-FFF2-40B4-BE49-F238E27FC236}">
                <a16:creationId xmlns:a16="http://schemas.microsoft.com/office/drawing/2014/main" id="{BE419B58-130B-9DC6-3E5C-154E2CA3321F}"/>
              </a:ext>
            </a:extLst>
          </p:cNvPr>
          <p:cNvSpPr txBox="1"/>
          <p:nvPr/>
        </p:nvSpPr>
        <p:spPr>
          <a:xfrm>
            <a:off x="6579400" y="4905662"/>
            <a:ext cx="4989210" cy="1034899"/>
          </a:xfrm>
          <a:prstGeom prst="rect">
            <a:avLst/>
          </a:prstGeom>
          <a:noFill/>
        </p:spPr>
        <p:txBody>
          <a:bodyPr wrap="square" rtlCol="0">
            <a:spAutoFit/>
          </a:bodyPr>
          <a:lstStyle/>
          <a:p>
            <a:pPr>
              <a:lnSpc>
                <a:spcPct val="150000"/>
              </a:lnSpc>
            </a:pP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a:t>
            </a:r>
          </a:p>
        </p:txBody>
      </p:sp>
      <p:grpSp>
        <p:nvGrpSpPr>
          <p:cNvPr id="80" name="グループ化 79">
            <a:extLst>
              <a:ext uri="{FF2B5EF4-FFF2-40B4-BE49-F238E27FC236}">
                <a16:creationId xmlns:a16="http://schemas.microsoft.com/office/drawing/2014/main" id="{DC3D1875-05F6-A0C5-9220-5A9A1DC9F737}"/>
              </a:ext>
            </a:extLst>
          </p:cNvPr>
          <p:cNvGrpSpPr/>
          <p:nvPr/>
        </p:nvGrpSpPr>
        <p:grpSpPr>
          <a:xfrm>
            <a:off x="6275718" y="1343677"/>
            <a:ext cx="678766" cy="717081"/>
            <a:chOff x="335358" y="1412776"/>
            <a:chExt cx="678766" cy="717081"/>
          </a:xfrm>
        </p:grpSpPr>
        <p:sp>
          <p:nvSpPr>
            <p:cNvPr id="81" name="正方形/長方形 80">
              <a:extLst>
                <a:ext uri="{FF2B5EF4-FFF2-40B4-BE49-F238E27FC236}">
                  <a16:creationId xmlns:a16="http://schemas.microsoft.com/office/drawing/2014/main" id="{49C6B63E-7C8D-896B-E19F-42BCAD9726A6}"/>
                </a:ext>
              </a:extLst>
            </p:cNvPr>
            <p:cNvSpPr/>
            <p:nvPr/>
          </p:nvSpPr>
          <p:spPr>
            <a:xfrm>
              <a:off x="335360" y="1412776"/>
              <a:ext cx="678764" cy="576064"/>
            </a:xfrm>
            <a:prstGeom prst="rect">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直角三角形 81">
              <a:extLst>
                <a:ext uri="{FF2B5EF4-FFF2-40B4-BE49-F238E27FC236}">
                  <a16:creationId xmlns:a16="http://schemas.microsoft.com/office/drawing/2014/main" id="{F587CFC5-8162-F347-7CD8-3A3C3421837D}"/>
                </a:ext>
              </a:extLst>
            </p:cNvPr>
            <p:cNvSpPr/>
            <p:nvPr/>
          </p:nvSpPr>
          <p:spPr>
            <a:xfrm rot="10800000">
              <a:off x="335358" y="1988840"/>
              <a:ext cx="216023" cy="141017"/>
            </a:xfrm>
            <a:prstGeom prst="rtTriangle">
              <a:avLst/>
            </a:prstGeom>
            <a:solidFill>
              <a:srgbClr val="BE9B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3" name="正方形/長方形 82">
            <a:extLst>
              <a:ext uri="{FF2B5EF4-FFF2-40B4-BE49-F238E27FC236}">
                <a16:creationId xmlns:a16="http://schemas.microsoft.com/office/drawing/2014/main" id="{AA3134CA-A377-9A47-9C3E-A8612D73D06A}"/>
              </a:ext>
            </a:extLst>
          </p:cNvPr>
          <p:cNvSpPr/>
          <p:nvPr/>
        </p:nvSpPr>
        <p:spPr>
          <a:xfrm>
            <a:off x="6275718" y="1431654"/>
            <a:ext cx="678766" cy="400110"/>
          </a:xfrm>
          <a:prstGeom prst="rect">
            <a:avLst/>
          </a:prstGeom>
        </p:spPr>
        <p:txBody>
          <a:bodyPr wrap="square">
            <a:spAutoFit/>
          </a:bodyPr>
          <a:lstStyle/>
          <a:p>
            <a:pPr algn="ctr">
              <a:spcBef>
                <a:spcPts val="400"/>
              </a:spcBef>
              <a:spcAft>
                <a:spcPts val="400"/>
              </a:spcAft>
            </a:pPr>
            <a:r>
              <a:rPr lang="en-US" altLang="ja-JP" sz="2000"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Q</a:t>
            </a:r>
          </a:p>
        </p:txBody>
      </p:sp>
      <p:sp>
        <p:nvSpPr>
          <p:cNvPr id="84" name="正方形/長方形 83">
            <a:extLst>
              <a:ext uri="{FF2B5EF4-FFF2-40B4-BE49-F238E27FC236}">
                <a16:creationId xmlns:a16="http://schemas.microsoft.com/office/drawing/2014/main" id="{0C6FAAFE-CCCB-6B68-1611-C3C35EA37C4B}"/>
              </a:ext>
            </a:extLst>
          </p:cNvPr>
          <p:cNvSpPr/>
          <p:nvPr/>
        </p:nvSpPr>
        <p:spPr>
          <a:xfrm>
            <a:off x="7085936" y="1493210"/>
            <a:ext cx="4196304" cy="338554"/>
          </a:xfrm>
          <a:prstGeom prst="rect">
            <a:avLst/>
          </a:prstGeom>
        </p:spPr>
        <p:txBody>
          <a:bodyPr wrap="square">
            <a:spAutoFit/>
          </a:bodyPr>
          <a:lstStyle/>
          <a:p>
            <a:pPr>
              <a:spcBef>
                <a:spcPts val="400"/>
              </a:spcBef>
              <a:spcAft>
                <a:spcPts val="400"/>
              </a:spcAft>
            </a:pP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85" name="テキスト ボックス 84">
            <a:extLst>
              <a:ext uri="{FF2B5EF4-FFF2-40B4-BE49-F238E27FC236}">
                <a16:creationId xmlns:a16="http://schemas.microsoft.com/office/drawing/2014/main" id="{DC4CCCB2-D331-3AEE-24D2-F5080D3BA6C0}"/>
              </a:ext>
            </a:extLst>
          </p:cNvPr>
          <p:cNvSpPr txBox="1"/>
          <p:nvPr/>
        </p:nvSpPr>
        <p:spPr>
          <a:xfrm>
            <a:off x="6579400" y="2169946"/>
            <a:ext cx="4989210" cy="1034899"/>
          </a:xfrm>
          <a:prstGeom prst="rect">
            <a:avLst/>
          </a:prstGeom>
          <a:noFill/>
        </p:spPr>
        <p:txBody>
          <a:bodyPr wrap="square" rtlCol="0">
            <a:spAutoFit/>
          </a:bodyPr>
          <a:lstStyle/>
          <a:p>
            <a:pPr>
              <a:lnSpc>
                <a:spcPct val="150000"/>
              </a:lnSpc>
            </a:pP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a:t>
            </a:r>
          </a:p>
        </p:txBody>
      </p:sp>
    </p:spTree>
    <p:extLst>
      <p:ext uri="{BB962C8B-B14F-4D97-AF65-F5344CB8AC3E}">
        <p14:creationId xmlns:p14="http://schemas.microsoft.com/office/powerpoint/2010/main" val="2820011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3B089-7EA0-67E4-CA77-80AB3C7F30F0}"/>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16AABA09-64BC-3B60-5958-C381E81AA9E2}"/>
              </a:ext>
            </a:extLst>
          </p:cNvPr>
          <p:cNvSpPr/>
          <p:nvPr/>
        </p:nvSpPr>
        <p:spPr>
          <a:xfrm>
            <a:off x="0" y="0"/>
            <a:ext cx="12192000" cy="6858000"/>
          </a:xfrm>
          <a:prstGeom prst="rect">
            <a:avLst/>
          </a:prstGeom>
          <a:gradFill flip="none" rotWithShape="1">
            <a:gsLst>
              <a:gs pos="0">
                <a:srgbClr val="BF9A16"/>
              </a:gs>
              <a:gs pos="100000">
                <a:srgbClr val="E2C11E">
                  <a:alpha val="90000"/>
                </a:srgbClr>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6" name="四角形: 角を丸くする 15">
            <a:extLst>
              <a:ext uri="{FF2B5EF4-FFF2-40B4-BE49-F238E27FC236}">
                <a16:creationId xmlns:a16="http://schemas.microsoft.com/office/drawing/2014/main" id="{251E3428-85C0-DD86-A64F-D806628D566D}"/>
              </a:ext>
            </a:extLst>
          </p:cNvPr>
          <p:cNvSpPr/>
          <p:nvPr/>
        </p:nvSpPr>
        <p:spPr>
          <a:xfrm>
            <a:off x="155340" y="188640"/>
            <a:ext cx="11881321" cy="6480720"/>
          </a:xfrm>
          <a:prstGeom prst="roundRect">
            <a:avLst>
              <a:gd name="adj" fmla="val 2223"/>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7" name="スライド番号プレースホルダ 5">
            <a:extLst>
              <a:ext uri="{FF2B5EF4-FFF2-40B4-BE49-F238E27FC236}">
                <a16:creationId xmlns:a16="http://schemas.microsoft.com/office/drawing/2014/main" id="{686B442D-CB16-50C5-6604-4FC371419672}"/>
              </a:ext>
            </a:extLst>
          </p:cNvPr>
          <p:cNvSpPr>
            <a:spLocks noGrp="1"/>
          </p:cNvSpPr>
          <p:nvPr>
            <p:ph type="sldNum" sz="quarter" idx="12"/>
          </p:nvPr>
        </p:nvSpPr>
        <p:spPr>
          <a:xfrm>
            <a:off x="9227864" y="6525344"/>
            <a:ext cx="2844800" cy="216024"/>
          </a:xfrm>
        </p:spPr>
        <p:txBody>
          <a:bodyPr/>
          <a:lstStyle>
            <a:lvl1pPr>
              <a:defRPr>
                <a:solidFill>
                  <a:schemeClr val="bg1">
                    <a:lumMod val="50000"/>
                  </a:schemeClr>
                </a:solidFill>
              </a:defRPr>
            </a:lvl1pPr>
          </a:lstStyle>
          <a:p>
            <a:fld id="{441896B1-EEF4-4E14-A673-71CB558AAAB0}" type="slidenum">
              <a:rPr lang="ja-JP" altLang="en-US" smtClean="0"/>
              <a:pPr/>
              <a:t>15</a:t>
            </a:fld>
            <a:endParaRPr lang="ja-JP" altLang="en-US" dirty="0"/>
          </a:p>
        </p:txBody>
      </p:sp>
      <p:sp>
        <p:nvSpPr>
          <p:cNvPr id="14" name="正方形/長方形 13">
            <a:extLst>
              <a:ext uri="{FF2B5EF4-FFF2-40B4-BE49-F238E27FC236}">
                <a16:creationId xmlns:a16="http://schemas.microsoft.com/office/drawing/2014/main" id="{929D5BB7-0ED8-651B-6DD7-6BB78329EC7F}"/>
              </a:ext>
            </a:extLst>
          </p:cNvPr>
          <p:cNvSpPr/>
          <p:nvPr/>
        </p:nvSpPr>
        <p:spPr>
          <a:xfrm>
            <a:off x="1045634" y="3428534"/>
            <a:ext cx="10100733" cy="2772554"/>
          </a:xfrm>
          <a:prstGeom prst="rect">
            <a:avLst/>
          </a:prstGeom>
        </p:spPr>
        <p:txBody>
          <a:bodyPr wrap="square">
            <a:spAutoFit/>
          </a:bodyPr>
          <a:lstStyle/>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a:p>
            <a:pPr algn="ctr">
              <a:lnSpc>
                <a:spcPct val="150000"/>
              </a:lnSpc>
              <a:spcBef>
                <a:spcPts val="400"/>
              </a:spcBef>
              <a:spcAft>
                <a:spcPts val="400"/>
              </a:spcAft>
            </a:pP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テキストが入ります。</a:t>
            </a:r>
            <a:endParaRPr lang="en-US" altLang="ja-JP" sz="2000"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1" name="正方形/長方形 10">
            <a:extLst>
              <a:ext uri="{FF2B5EF4-FFF2-40B4-BE49-F238E27FC236}">
                <a16:creationId xmlns:a16="http://schemas.microsoft.com/office/drawing/2014/main" id="{FC5B9FB5-A387-6569-B99E-6F64290F1917}"/>
              </a:ext>
            </a:extLst>
          </p:cNvPr>
          <p:cNvSpPr/>
          <p:nvPr/>
        </p:nvSpPr>
        <p:spPr>
          <a:xfrm>
            <a:off x="1045634" y="2419981"/>
            <a:ext cx="10100733" cy="727122"/>
          </a:xfrm>
          <a:prstGeom prst="rect">
            <a:avLst/>
          </a:prstGeom>
        </p:spPr>
        <p:txBody>
          <a:bodyPr wrap="square">
            <a:spAutoFit/>
          </a:bodyPr>
          <a:lstStyle/>
          <a:p>
            <a:pPr algn="ctr">
              <a:lnSpc>
                <a:spcPct val="150000"/>
              </a:lnSpc>
              <a:spcBef>
                <a:spcPts val="400"/>
              </a:spcBef>
              <a:spcAft>
                <a:spcPts val="400"/>
              </a:spcAft>
            </a:pPr>
            <a:r>
              <a:rPr lang="ja-JP" altLang="en-US" sz="3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rPr>
              <a:t>キャッチコピー</a:t>
            </a:r>
            <a:endParaRPr lang="en-US" altLang="ja-JP" sz="3000" b="1" dirty="0">
              <a:solidFill>
                <a:schemeClr val="tx1">
                  <a:lumMod val="75000"/>
                  <a:lumOff val="2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2" name="楕円 11">
            <a:extLst>
              <a:ext uri="{FF2B5EF4-FFF2-40B4-BE49-F238E27FC236}">
                <a16:creationId xmlns:a16="http://schemas.microsoft.com/office/drawing/2014/main" id="{D1711660-BC43-8B2B-BD5B-D63ECBA60C22}"/>
              </a:ext>
            </a:extLst>
          </p:cNvPr>
          <p:cNvSpPr/>
          <p:nvPr/>
        </p:nvSpPr>
        <p:spPr>
          <a:xfrm>
            <a:off x="5411925" y="770399"/>
            <a:ext cx="1368151" cy="1368151"/>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アイコン</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2520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6F35A-9A12-EE05-4FB7-6C235B845C49}"/>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B31582C-8561-3FA7-D2FD-6F0D31BB58BE}"/>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16</a:t>
            </a:fld>
            <a:endParaRPr lang="ja-JP" altLang="en-US" b="1"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401349D7-C947-498D-5463-8E20A5E3CEBD}"/>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お問い合わせ窓口</a:t>
            </a:r>
            <a:endParaRPr lang="ja-JP" altLang="en-US" sz="800" dirty="0">
              <a:solidFill>
                <a:srgbClr val="C00000"/>
              </a:solidFill>
            </a:endParaRPr>
          </a:p>
        </p:txBody>
      </p:sp>
      <p:sp>
        <p:nvSpPr>
          <p:cNvPr id="2" name="四角形: 角を丸くする 1">
            <a:extLst>
              <a:ext uri="{FF2B5EF4-FFF2-40B4-BE49-F238E27FC236}">
                <a16:creationId xmlns:a16="http://schemas.microsoft.com/office/drawing/2014/main" id="{4A05B7E7-CC87-928C-8A3E-6948465B6BFC}"/>
              </a:ext>
            </a:extLst>
          </p:cNvPr>
          <p:cNvSpPr>
            <a:spLocks/>
          </p:cNvSpPr>
          <p:nvPr/>
        </p:nvSpPr>
        <p:spPr>
          <a:xfrm>
            <a:off x="6375251" y="2508111"/>
            <a:ext cx="5080326" cy="1911604"/>
          </a:xfrm>
          <a:prstGeom prst="roundRect">
            <a:avLst>
              <a:gd name="adj" fmla="val 3165"/>
            </a:avLst>
          </a:prstGeom>
          <a:solidFill>
            <a:schemeClr val="bg1"/>
          </a:solidFill>
          <a:ln w="3175">
            <a:solidFill>
              <a:srgbClr val="E0B92C"/>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50865D76-9311-7B57-8E4A-9C50C826850F}"/>
              </a:ext>
            </a:extLst>
          </p:cNvPr>
          <p:cNvSpPr txBox="1"/>
          <p:nvPr/>
        </p:nvSpPr>
        <p:spPr>
          <a:xfrm>
            <a:off x="-2" y="1282747"/>
            <a:ext cx="12192002" cy="646331"/>
          </a:xfrm>
          <a:prstGeom prst="rect">
            <a:avLst/>
          </a:prstGeom>
          <a:noFill/>
        </p:spPr>
        <p:txBody>
          <a:bodyPr wrap="square" rtlCol="0">
            <a:spAutoFit/>
          </a:bodyPr>
          <a:lstStyle/>
          <a:p>
            <a:pPr algn="ctr"/>
            <a:r>
              <a:rPr lang="ja-JP" altLang="en-US" sz="3600" b="1" dirty="0">
                <a:solidFill>
                  <a:schemeClr val="tx1">
                    <a:lumMod val="75000"/>
                    <a:lumOff val="25000"/>
                  </a:schemeClr>
                </a:solidFill>
                <a:latin typeface="メイリオ" panose="020B0604030504040204" pitchFamily="50" charset="-128"/>
                <a:ea typeface="メイリオ" panose="020B0604030504040204" pitchFamily="50" charset="-128"/>
              </a:rPr>
              <a:t>キャッチコピーが入ります</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CF4BBC3C-5D1F-2651-BE70-DC6E6F171086}"/>
              </a:ext>
            </a:extLst>
          </p:cNvPr>
          <p:cNvSpPr/>
          <p:nvPr/>
        </p:nvSpPr>
        <p:spPr>
          <a:xfrm>
            <a:off x="6422834" y="2799446"/>
            <a:ext cx="5058121"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ご相談フォーム</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四角形: 角を丸くする 6">
            <a:extLst>
              <a:ext uri="{FF2B5EF4-FFF2-40B4-BE49-F238E27FC236}">
                <a16:creationId xmlns:a16="http://schemas.microsoft.com/office/drawing/2014/main" id="{9673E4E8-1171-5E79-F2D6-5092B811F394}"/>
              </a:ext>
            </a:extLst>
          </p:cNvPr>
          <p:cNvSpPr/>
          <p:nvPr/>
        </p:nvSpPr>
        <p:spPr>
          <a:xfrm>
            <a:off x="736423" y="2508110"/>
            <a:ext cx="5080326" cy="1911604"/>
          </a:xfrm>
          <a:prstGeom prst="roundRect">
            <a:avLst>
              <a:gd name="adj" fmla="val 3165"/>
            </a:avLst>
          </a:prstGeom>
          <a:solidFill>
            <a:schemeClr val="bg1"/>
          </a:solidFill>
          <a:ln w="3175">
            <a:solidFill>
              <a:srgbClr val="E0B92C"/>
            </a:solid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FDD96724-E55E-FC31-07C9-FEB00F127ADB}"/>
              </a:ext>
            </a:extLst>
          </p:cNvPr>
          <p:cNvSpPr/>
          <p:nvPr/>
        </p:nvSpPr>
        <p:spPr>
          <a:xfrm>
            <a:off x="2029804" y="2805858"/>
            <a:ext cx="2418204" cy="338554"/>
          </a:xfrm>
          <a:prstGeom prst="rect">
            <a:avLst/>
          </a:prstGeom>
        </p:spPr>
        <p:txBody>
          <a:bodyPr wrap="square">
            <a:spAutoFit/>
          </a:bodyPr>
          <a:lstStyle/>
          <a:p>
            <a:pPr algn="ctr">
              <a:spcBef>
                <a:spcPts val="400"/>
              </a:spcBef>
              <a:spcAft>
                <a:spcPts val="400"/>
              </a:spcAft>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電話番号</a:t>
            </a:r>
            <a:endParaRPr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9FE92639-6952-FC7E-8896-AA6DA0DCFE2E}"/>
              </a:ext>
            </a:extLst>
          </p:cNvPr>
          <p:cNvSpPr txBox="1"/>
          <p:nvPr/>
        </p:nvSpPr>
        <p:spPr>
          <a:xfrm>
            <a:off x="1585064" y="3110414"/>
            <a:ext cx="3383044" cy="600164"/>
          </a:xfrm>
          <a:prstGeom prst="rect">
            <a:avLst/>
          </a:prstGeom>
          <a:noFill/>
        </p:spPr>
        <p:txBody>
          <a:bodyPr wrap="square" rtlCol="0">
            <a:spAutoFit/>
          </a:bodyPr>
          <a:lstStyle/>
          <a:p>
            <a:pPr algn="ctr">
              <a:lnSpc>
                <a:spcPct val="150000"/>
              </a:lnSpc>
            </a:pPr>
            <a:r>
              <a:rPr lang="en-US" altLang="ja-JP" sz="2400" b="1" i="0" dirty="0">
                <a:solidFill>
                  <a:schemeClr val="tx1">
                    <a:lumMod val="85000"/>
                    <a:lumOff val="15000"/>
                  </a:schemeClr>
                </a:solidFill>
                <a:effectLst/>
                <a:latin typeface="メイリオ" panose="020B0604030504040204" pitchFamily="50" charset="-128"/>
                <a:ea typeface="メイリオ" panose="020B0604030504040204" pitchFamily="50" charset="-128"/>
                <a:cs typeface="Arial" panose="020B0604020202020204" pitchFamily="34" charset="0"/>
              </a:rPr>
              <a:t>03-</a:t>
            </a:r>
            <a:r>
              <a:rPr lang="ja-JP" altLang="en-US" sz="2400" b="1" i="0" dirty="0">
                <a:solidFill>
                  <a:schemeClr val="tx1">
                    <a:lumMod val="85000"/>
                    <a:lumOff val="15000"/>
                  </a:schemeClr>
                </a:solidFill>
                <a:effectLst/>
                <a:latin typeface="メイリオ" panose="020B0604030504040204" pitchFamily="50" charset="-128"/>
                <a:ea typeface="メイリオ" panose="020B0604030504040204" pitchFamily="50" charset="-128"/>
                <a:cs typeface="Arial" panose="020B0604020202020204" pitchFamily="34" charset="0"/>
              </a:rPr>
              <a:t>●●●●</a:t>
            </a:r>
            <a:r>
              <a:rPr lang="en-US" altLang="ja-JP" sz="2400" b="1" i="0" dirty="0">
                <a:solidFill>
                  <a:schemeClr val="tx1">
                    <a:lumMod val="85000"/>
                    <a:lumOff val="15000"/>
                  </a:schemeClr>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en-US" sz="2400" b="1" i="0" dirty="0">
                <a:solidFill>
                  <a:schemeClr val="tx1">
                    <a:lumMod val="85000"/>
                    <a:lumOff val="15000"/>
                  </a:schemeClr>
                </a:solidFill>
                <a:effectLst/>
                <a:latin typeface="メイリオ" panose="020B0604030504040204" pitchFamily="50" charset="-128"/>
                <a:ea typeface="メイリオ" panose="020B0604030504040204" pitchFamily="50" charset="-128"/>
                <a:cs typeface="Arial" panose="020B0604020202020204" pitchFamily="34" charset="0"/>
              </a:rPr>
              <a:t>●●●●</a:t>
            </a:r>
            <a:endParaRPr lang="ja-JP" altLang="en-US" sz="2400" b="1" i="0" u="none" strike="noStrike" baseline="0" dirty="0">
              <a:solidFill>
                <a:schemeClr val="tx1">
                  <a:lumMod val="85000"/>
                  <a:lumOff val="15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テキスト ボックス 9">
            <a:extLst>
              <a:ext uri="{FF2B5EF4-FFF2-40B4-BE49-F238E27FC236}">
                <a16:creationId xmlns:a16="http://schemas.microsoft.com/office/drawing/2014/main" id="{7EFA2341-81BC-D673-9C71-D2AA35169E8E}"/>
              </a:ext>
            </a:extLst>
          </p:cNvPr>
          <p:cNvSpPr txBox="1"/>
          <p:nvPr/>
        </p:nvSpPr>
        <p:spPr>
          <a:xfrm>
            <a:off x="786109" y="3718257"/>
            <a:ext cx="5080854"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対応可能な時間帯：平日 </a:t>
            </a:r>
            <a:r>
              <a:rPr lang="en-US" altLang="ja-JP" sz="1200" i="0" u="none" strike="noStrike" baseline="0" dirty="0">
                <a:latin typeface="メイリオ" panose="020B0604030504040204" pitchFamily="50" charset="-128"/>
                <a:ea typeface="メイリオ" panose="020B0604030504040204" pitchFamily="50" charset="-128"/>
              </a:rPr>
              <a:t>10</a:t>
            </a:r>
            <a:r>
              <a:rPr lang="ja-JP" altLang="en-US" sz="1200" i="0" u="none" strike="noStrike" baseline="0" dirty="0">
                <a:latin typeface="メイリオ" panose="020B0604030504040204" pitchFamily="50" charset="-128"/>
                <a:ea typeface="メイリオ" panose="020B0604030504040204" pitchFamily="50" charset="-128"/>
              </a:rPr>
              <a:t>時～</a:t>
            </a:r>
            <a:r>
              <a:rPr lang="en-US" altLang="ja-JP" sz="1200" i="0" u="none" strike="noStrike" baseline="0" dirty="0">
                <a:latin typeface="メイリオ" panose="020B0604030504040204" pitchFamily="50" charset="-128"/>
                <a:ea typeface="メイリオ" panose="020B0604030504040204" pitchFamily="50" charset="-128"/>
              </a:rPr>
              <a:t>17</a:t>
            </a:r>
            <a:r>
              <a:rPr lang="ja-JP" altLang="en-US" sz="1200" i="0" u="none" strike="noStrike" baseline="0" dirty="0">
                <a:latin typeface="メイリオ" panose="020B0604030504040204" pitchFamily="50" charset="-128"/>
                <a:ea typeface="メイリオ" panose="020B0604030504040204" pitchFamily="50" charset="-128"/>
              </a:rPr>
              <a:t>時 </a:t>
            </a:r>
            <a:r>
              <a:rPr lang="en-US" altLang="ja-JP" sz="1200" i="0" u="none" strike="noStrike" baseline="0" dirty="0">
                <a:latin typeface="メイリオ" panose="020B0604030504040204" pitchFamily="50" charset="-128"/>
                <a:ea typeface="メイリオ" panose="020B0604030504040204" pitchFamily="50" charset="-128"/>
              </a:rPr>
              <a:t>/ </a:t>
            </a:r>
            <a:r>
              <a:rPr lang="ja-JP" altLang="en-US" sz="1200" i="0" u="none" strike="noStrike" baseline="0" dirty="0">
                <a:latin typeface="メイリオ" panose="020B0604030504040204" pitchFamily="50" charset="-128"/>
                <a:ea typeface="メイリオ" panose="020B0604030504040204" pitchFamily="50" charset="-128"/>
              </a:rPr>
              <a:t>土日祝は休み</a:t>
            </a:r>
          </a:p>
        </p:txBody>
      </p:sp>
      <p:sp>
        <p:nvSpPr>
          <p:cNvPr id="11" name="テキスト ボックス 10">
            <a:extLst>
              <a:ext uri="{FF2B5EF4-FFF2-40B4-BE49-F238E27FC236}">
                <a16:creationId xmlns:a16="http://schemas.microsoft.com/office/drawing/2014/main" id="{7B7F9238-1CAA-643E-1E7D-9C84E3A9CDA1}"/>
              </a:ext>
            </a:extLst>
          </p:cNvPr>
          <p:cNvSpPr txBox="1"/>
          <p:nvPr/>
        </p:nvSpPr>
        <p:spPr>
          <a:xfrm>
            <a:off x="6375251" y="3717032"/>
            <a:ext cx="5030640" cy="412677"/>
          </a:xfrm>
          <a:prstGeom prst="rect">
            <a:avLst/>
          </a:prstGeom>
          <a:noFill/>
        </p:spPr>
        <p:txBody>
          <a:bodyPr wrap="square" rtlCol="0">
            <a:spAutoFit/>
          </a:bodyPr>
          <a:lstStyle/>
          <a:p>
            <a:pPr algn="ctr">
              <a:lnSpc>
                <a:spcPct val="200000"/>
              </a:lnSpc>
            </a:pPr>
            <a:r>
              <a:rPr lang="ja-JP" altLang="en-US" sz="1200" i="0" u="none" strike="noStrike" baseline="0" dirty="0">
                <a:latin typeface="メイリオ" panose="020B0604030504040204" pitchFamily="50" charset="-128"/>
                <a:ea typeface="メイリオ" panose="020B0604030504040204" pitchFamily="50" charset="-128"/>
              </a:rPr>
              <a:t>受付：</a:t>
            </a:r>
            <a:r>
              <a:rPr lang="en-US" altLang="ja-JP" sz="1200" i="0" u="none" strike="noStrike" baseline="0" dirty="0">
                <a:latin typeface="メイリオ" panose="020B0604030504040204" pitchFamily="50" charset="-128"/>
                <a:ea typeface="メイリオ" panose="020B0604030504040204" pitchFamily="50" charset="-128"/>
              </a:rPr>
              <a:t>24</a:t>
            </a:r>
            <a:r>
              <a:rPr lang="ja-JP" altLang="en-US" sz="1200" i="0" u="none" strike="noStrike" baseline="0" dirty="0">
                <a:latin typeface="メイリオ" panose="020B0604030504040204" pitchFamily="50" charset="-128"/>
                <a:ea typeface="メイリオ" panose="020B0604030504040204" pitchFamily="50" charset="-128"/>
              </a:rPr>
              <a:t>時間 </a:t>
            </a:r>
            <a:r>
              <a:rPr lang="en-US" altLang="ja-JP" sz="1200" i="0" u="none" strike="noStrike" baseline="0" dirty="0">
                <a:latin typeface="メイリオ" panose="020B0604030504040204" pitchFamily="50" charset="-128"/>
                <a:ea typeface="メイリオ" panose="020B0604030504040204" pitchFamily="50" charset="-128"/>
              </a:rPr>
              <a:t>/ 365</a:t>
            </a:r>
            <a:r>
              <a:rPr lang="ja-JP" altLang="en-US" sz="1200" i="0" u="none" strike="noStrike" baseline="0" dirty="0">
                <a:latin typeface="メイリオ" panose="020B0604030504040204" pitchFamily="50" charset="-128"/>
                <a:ea typeface="メイリオ" panose="020B0604030504040204" pitchFamily="50" charset="-128"/>
              </a:rPr>
              <a:t>日受付</a:t>
            </a:r>
          </a:p>
        </p:txBody>
      </p:sp>
      <p:sp>
        <p:nvSpPr>
          <p:cNvPr id="12" name="四角形: 角を丸くする 4">
            <a:extLst>
              <a:ext uri="{FF2B5EF4-FFF2-40B4-BE49-F238E27FC236}">
                <a16:creationId xmlns:a16="http://schemas.microsoft.com/office/drawing/2014/main" id="{537DF6C4-ECF3-BE06-1A7B-1299F950234E}"/>
              </a:ext>
            </a:extLst>
          </p:cNvPr>
          <p:cNvSpPr/>
          <p:nvPr/>
        </p:nvSpPr>
        <p:spPr>
          <a:xfrm>
            <a:off x="7135900" y="3200692"/>
            <a:ext cx="3654194" cy="498988"/>
          </a:xfrm>
          <a:prstGeom prst="roundRect">
            <a:avLst>
              <a:gd name="adj" fmla="val 50000"/>
            </a:avLst>
          </a:prstGeom>
          <a:solidFill>
            <a:srgbClr val="E0B9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無料相談をする </a:t>
            </a:r>
            <a:r>
              <a:rPr kumimoji="1" lang="en-US" altLang="ja-JP" sz="1400" b="1" dirty="0">
                <a:latin typeface="メイリオ" panose="020B0604030504040204" pitchFamily="50" charset="-128"/>
                <a:ea typeface="メイリオ" panose="020B0604030504040204" pitchFamily="50" charset="-128"/>
              </a:rPr>
              <a:t>&gt;</a:t>
            </a:r>
            <a:endParaRPr kumimoji="1" lang="ja-JP" altLang="en-US" sz="1400" b="1"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DDCDF04F-502D-3FBA-CBB7-55F4BDE49D5F}"/>
              </a:ext>
            </a:extLst>
          </p:cNvPr>
          <p:cNvSpPr txBox="1"/>
          <p:nvPr/>
        </p:nvSpPr>
        <p:spPr>
          <a:xfrm>
            <a:off x="2412953" y="5022018"/>
            <a:ext cx="7366119" cy="711733"/>
          </a:xfrm>
          <a:prstGeom prst="rect">
            <a:avLst/>
          </a:prstGeom>
          <a:noFill/>
        </p:spPr>
        <p:txBody>
          <a:bodyPr wrap="non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74053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0BC63-ED4B-F74C-5C77-2051C8C7291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2417D06-6CA5-BEDA-61F0-8985145AFEDB}"/>
              </a:ext>
            </a:extLst>
          </p:cNvPr>
          <p:cNvSpPr>
            <a:spLocks noGrp="1"/>
          </p:cNvSpPr>
          <p:nvPr>
            <p:ph type="sldNum" sz="quarter" idx="12"/>
          </p:nvPr>
        </p:nvSpPr>
        <p:spPr/>
        <p:txBody>
          <a:bodyPr/>
          <a:lstStyle/>
          <a:p>
            <a:fld id="{441896B1-EEF4-4E14-A673-71CB558AAAB0}" type="slidenum">
              <a:rPr lang="ja-JP" altLang="en-US" smtClean="0"/>
              <a:pPr/>
              <a:t>17</a:t>
            </a:fld>
            <a:endParaRPr lang="ja-JP" altLang="en-US" dirty="0">
              <a:solidFill>
                <a:schemeClr val="bg1"/>
              </a:solidFill>
            </a:endParaRPr>
          </a:p>
        </p:txBody>
      </p:sp>
      <p:sp>
        <p:nvSpPr>
          <p:cNvPr id="22" name="テキスト ボックス 21">
            <a:extLst>
              <a:ext uri="{FF2B5EF4-FFF2-40B4-BE49-F238E27FC236}">
                <a16:creationId xmlns:a16="http://schemas.microsoft.com/office/drawing/2014/main" id="{BBDCE00F-ED87-2227-09FB-CBADED3F1F82}"/>
              </a:ext>
            </a:extLst>
          </p:cNvPr>
          <p:cNvSpPr txBox="1"/>
          <p:nvPr/>
        </p:nvSpPr>
        <p:spPr>
          <a:xfrm>
            <a:off x="4460717" y="1201813"/>
            <a:ext cx="1203235" cy="4859022"/>
          </a:xfrm>
          <a:prstGeom prst="rect">
            <a:avLst/>
          </a:prstGeom>
          <a:noFill/>
        </p:spPr>
        <p:txBody>
          <a:bodyPr wrap="square" rtlCol="0">
            <a:spAutoFit/>
          </a:bodyPr>
          <a:lstStyle/>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商号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所在地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代表者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設立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事業内容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連絡先</a:t>
            </a:r>
            <a:r>
              <a:rPr lang="en-US" altLang="ja-JP" sz="1400" b="0" i="0" u="none" strike="noStrike" baseline="0" dirty="0">
                <a:latin typeface="メイリオ" panose="020B0604030504040204" pitchFamily="50" charset="-128"/>
                <a:ea typeface="メイリオ" panose="020B0604030504040204" pitchFamily="50" charset="-128"/>
              </a:rPr>
              <a:t>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資本金      </a:t>
            </a: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従業員数</a:t>
            </a:r>
            <a:endParaRPr lang="en-US" altLang="ja-JP" sz="1400" b="0" i="0" u="none" strike="noStrike" baseline="0" dirty="0">
              <a:latin typeface="メイリオ" panose="020B0604030504040204" pitchFamily="50" charset="-128"/>
              <a:ea typeface="メイリオ" panose="020B0604030504040204" pitchFamily="50" charset="-128"/>
            </a:endParaRPr>
          </a:p>
          <a:p>
            <a:pPr>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認証・資格   </a:t>
            </a:r>
          </a:p>
        </p:txBody>
      </p:sp>
      <p:sp>
        <p:nvSpPr>
          <p:cNvPr id="26" name="テキスト ボックス 25">
            <a:extLst>
              <a:ext uri="{FF2B5EF4-FFF2-40B4-BE49-F238E27FC236}">
                <a16:creationId xmlns:a16="http://schemas.microsoft.com/office/drawing/2014/main" id="{FF137D74-DACB-956D-7F60-BB73766F34EF}"/>
              </a:ext>
            </a:extLst>
          </p:cNvPr>
          <p:cNvSpPr txBox="1"/>
          <p:nvPr/>
        </p:nvSpPr>
        <p:spPr>
          <a:xfrm>
            <a:off x="5797931" y="1201813"/>
            <a:ext cx="6048673" cy="4859022"/>
          </a:xfrm>
          <a:prstGeom prst="rect">
            <a:avLst/>
          </a:prstGeom>
          <a:noFill/>
        </p:spPr>
        <p:txBody>
          <a:bodyPr wrap="square" rtlCol="0">
            <a:spAutoFit/>
          </a:bodyPr>
          <a:lstStyle/>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株式会社</a:t>
            </a:r>
            <a:r>
              <a:rPr lang="ja-JP" altLang="en-US" sz="1400" dirty="0">
                <a:latin typeface="メイリオ" panose="020B0604030504040204" pitchFamily="50" charset="-128"/>
                <a:ea typeface="メイリオ" panose="020B0604030504040204" pitchFamily="50" charset="-128"/>
              </a:rPr>
              <a:t>●●●●●</a:t>
            </a:r>
            <a:endParaRPr lang="ja-JP" altLang="en-US"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00-0000</a:t>
            </a:r>
            <a:r>
              <a:rPr lang="ja-JP" altLang="en-US" sz="1400" b="0" i="0" u="none" strike="noStrike" baseline="0" dirty="0">
                <a:latin typeface="メイリオ" panose="020B0604030504040204" pitchFamily="50" charset="-128"/>
                <a:ea typeface="メイリオ" panose="020B0604030504040204" pitchFamily="50" charset="-128"/>
              </a:rPr>
              <a:t>　東京都</a:t>
            </a:r>
            <a:r>
              <a:rPr lang="ja-JP" altLang="en-US" sz="1400" dirty="0">
                <a:latin typeface="メイリオ" panose="020B0604030504040204" pitchFamily="50" charset="-128"/>
                <a:ea typeface="メイリオ" panose="020B0604030504040204" pitchFamily="50" charset="-128"/>
              </a:rPr>
              <a:t>●●●●●●●</a:t>
            </a:r>
            <a:endParaRPr lang="en-US" altLang="ja-JP"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ja-JP" altLang="en-US" sz="1400" b="0" i="0" u="none" strike="noStrike" baseline="0" dirty="0">
                <a:latin typeface="メイリオ" panose="020B0604030504040204" pitchFamily="50" charset="-128"/>
                <a:ea typeface="メイリオ" panose="020B0604030504040204" pitchFamily="50" charset="-128"/>
              </a:rPr>
              <a:t>代表取締役　</a:t>
            </a:r>
            <a:r>
              <a:rPr lang="ja-JP" altLang="en-US" sz="1400" dirty="0">
                <a:latin typeface="メイリオ" panose="020B0604030504040204" pitchFamily="50" charset="-128"/>
                <a:ea typeface="メイリオ" panose="020B0604030504040204" pitchFamily="50" charset="-128"/>
              </a:rPr>
              <a:t> ●● ●●</a:t>
            </a:r>
            <a:endParaRPr lang="ja-JP" altLang="en-US" sz="1400" b="0" i="0" u="none" strike="noStrike" baseline="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 ●●</a:t>
            </a:r>
            <a:r>
              <a:rPr lang="ja-JP" altLang="en-US" sz="1400" b="0" i="0" u="none" strike="noStrike" baseline="0" dirty="0">
                <a:latin typeface="メイリオ" panose="020B0604030504040204" pitchFamily="50" charset="-128"/>
                <a:ea typeface="メイリオ" panose="020B0604030504040204" pitchFamily="50" charset="-128"/>
              </a:rPr>
              <a:t>年</a:t>
            </a:r>
            <a:r>
              <a:rPr lang="ja-JP" altLang="en-US" sz="140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月</a:t>
            </a:r>
            <a:r>
              <a:rPr lang="ja-JP" altLang="en-US" sz="140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日</a:t>
            </a:r>
          </a:p>
          <a:p>
            <a:pPr algn="l">
              <a:lnSpc>
                <a:spcPct val="250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TEL</a:t>
            </a: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03-</a:t>
            </a:r>
            <a:r>
              <a:rPr lang="ja-JP" altLang="en-US" sz="1400" dirty="0">
                <a:latin typeface="メイリオ" panose="020B0604030504040204" pitchFamily="50" charset="-128"/>
                <a:ea typeface="メイリオ" panose="020B0604030504040204" pitchFamily="50" charset="-128"/>
              </a:rPr>
              <a:t>●●●● </a:t>
            </a:r>
            <a:r>
              <a:rPr lang="en-US" altLang="ja-JP" sz="1400" b="0" i="0" u="none" strike="noStrike" baseline="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 </a:t>
            </a:r>
            <a:r>
              <a:rPr lang="ja-JP" altLang="en-US" sz="1400" b="0" i="0" u="none" strike="noStrike" baseline="0" dirty="0">
                <a:latin typeface="メイリオ" panose="020B0604030504040204" pitchFamily="50" charset="-128"/>
                <a:ea typeface="メイリオ" panose="020B0604030504040204" pitchFamily="50" charset="-128"/>
              </a:rPr>
              <a:t>（代表）</a:t>
            </a:r>
            <a:r>
              <a:rPr lang="en-US" altLang="ja-JP" sz="1400" b="0" i="0" u="none" strike="noStrike" baseline="0" dirty="0">
                <a:latin typeface="メイリオ" panose="020B0604030504040204" pitchFamily="50" charset="-128"/>
                <a:ea typeface="メイリオ" panose="020B0604030504040204" pitchFamily="50" charset="-128"/>
              </a:rPr>
              <a:t>FAX </a:t>
            </a:r>
            <a:r>
              <a:rPr lang="ja-JP" altLang="en-US" sz="1400" b="0" i="0" u="none" strike="noStrike" baseline="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03-</a:t>
            </a:r>
            <a:r>
              <a:rPr lang="ja-JP" altLang="en-US" sz="1400" dirty="0">
                <a:latin typeface="メイリオ" panose="020B0604030504040204" pitchFamily="50" charset="-128"/>
                <a:ea typeface="メイリオ" panose="020B0604030504040204" pitchFamily="50" charset="-128"/>
              </a:rPr>
              <a:t>●●●●</a:t>
            </a:r>
            <a:r>
              <a:rPr lang="en-US" altLang="ja-JP" sz="1400" b="0" i="0" u="none" strike="noStrike" baseline="0" dirty="0">
                <a:latin typeface="メイリオ" panose="020B0604030504040204" pitchFamily="50" charset="-128"/>
                <a:ea typeface="メイリオ" panose="020B0604030504040204" pitchFamily="50" charset="-128"/>
              </a:rPr>
              <a:t>-</a:t>
            </a:r>
            <a:r>
              <a:rPr lang="ja-JP" altLang="en-US" sz="1400" b="0" i="0" u="none" strike="noStrike" baseline="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en-US" altLang="ja-JP" sz="1400" b="0" i="0" u="none" strike="noStrike" baseline="0" dirty="0">
                <a:latin typeface="メイリオ" panose="020B0604030504040204" pitchFamily="50" charset="-128"/>
                <a:ea typeface="メイリオ" panose="020B0604030504040204" pitchFamily="50" charset="-128"/>
              </a:rPr>
              <a:t>00,000</a:t>
            </a:r>
            <a:r>
              <a:rPr lang="ja-JP" altLang="en-US" sz="1400" dirty="0">
                <a:latin typeface="メイリオ" panose="020B0604030504040204" pitchFamily="50" charset="-128"/>
                <a:ea typeface="メイリオ" panose="020B0604030504040204" pitchFamily="50" charset="-128"/>
              </a:rPr>
              <a:t>円（資本準備金を含む）</a:t>
            </a:r>
            <a:endParaRPr lang="ja-JP" altLang="en-US" sz="1400" b="0" i="0" u="none" strike="noStrike" baseline="0" dirty="0">
              <a:latin typeface="メイリオ" panose="020B0604030504040204" pitchFamily="50" charset="-128"/>
              <a:ea typeface="メイリオ" panose="020B0604030504040204" pitchFamily="50" charset="-128"/>
            </a:endParaRPr>
          </a:p>
          <a:p>
            <a:pPr>
              <a:lnSpc>
                <a:spcPct val="250000"/>
              </a:lnSpc>
            </a:pPr>
            <a:r>
              <a:rPr lang="ja-JP" altLang="en-US" sz="1400" dirty="0">
                <a:latin typeface="メイリオ" panose="020B0604030504040204" pitchFamily="50" charset="-128"/>
                <a:ea typeface="メイリオ" panose="020B0604030504040204" pitchFamily="50" charset="-128"/>
              </a:rPr>
              <a:t>●●名（</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●●年●●月●●日現在）</a:t>
            </a:r>
            <a:endParaRPr lang="en-US" altLang="ja-JP" sz="1400" dirty="0">
              <a:latin typeface="メイリオ" panose="020B0604030504040204" pitchFamily="50" charset="-128"/>
              <a:ea typeface="メイリオ" panose="020B0604030504040204" pitchFamily="50" charset="-128"/>
            </a:endParaRPr>
          </a:p>
          <a:p>
            <a:pPr algn="l">
              <a:lnSpc>
                <a:spcPct val="250000"/>
              </a:lnSpc>
            </a:pPr>
            <a:r>
              <a:rPr lang="ja-JP" altLang="en-US" sz="1400" dirty="0">
                <a:latin typeface="メイリオ" panose="020B0604030504040204" pitchFamily="50" charset="-128"/>
                <a:ea typeface="メイリオ" panose="020B0604030504040204" pitchFamily="50" charset="-128"/>
              </a:rPr>
              <a:t>●●●●●●●●●</a:t>
            </a:r>
            <a:endParaRPr lang="ja-JP" altLang="en-US" sz="1400" b="0" i="0" u="none" strike="noStrike" baseline="0" dirty="0">
              <a:latin typeface="メイリオ" panose="020B0604030504040204" pitchFamily="50" charset="-128"/>
              <a:ea typeface="メイリオ" panose="020B0604030504040204" pitchFamily="50" charset="-128"/>
            </a:endParaRPr>
          </a:p>
        </p:txBody>
      </p:sp>
      <p:sp>
        <p:nvSpPr>
          <p:cNvPr id="49" name="タイトル 1">
            <a:extLst>
              <a:ext uri="{FF2B5EF4-FFF2-40B4-BE49-F238E27FC236}">
                <a16:creationId xmlns:a16="http://schemas.microsoft.com/office/drawing/2014/main" id="{107F80D6-A194-1604-DD20-BA27B246F2BD}"/>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会社概要</a:t>
            </a:r>
            <a:endParaRPr lang="ja-JP" altLang="en-US" sz="800" dirty="0">
              <a:solidFill>
                <a:srgbClr val="C00000"/>
              </a:solidFill>
            </a:endParaRPr>
          </a:p>
        </p:txBody>
      </p:sp>
      <p:sp>
        <p:nvSpPr>
          <p:cNvPr id="2" name="正方形/長方形 1">
            <a:extLst>
              <a:ext uri="{FF2B5EF4-FFF2-40B4-BE49-F238E27FC236}">
                <a16:creationId xmlns:a16="http://schemas.microsoft.com/office/drawing/2014/main" id="{63A4063A-F847-B36A-0F8B-B5BFAF1E0831}"/>
              </a:ext>
            </a:extLst>
          </p:cNvPr>
          <p:cNvSpPr/>
          <p:nvPr/>
        </p:nvSpPr>
        <p:spPr>
          <a:xfrm>
            <a:off x="623392" y="2888940"/>
            <a:ext cx="2952328" cy="10801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4000" dirty="0">
                <a:latin typeface="メイリオ" panose="020B0604030504040204" pitchFamily="50" charset="-128"/>
                <a:ea typeface="メイリオ" panose="020B0604030504040204" pitchFamily="50" charset="-128"/>
              </a:rPr>
              <a:t>LOGO</a:t>
            </a:r>
            <a:endParaRPr kumimoji="1" lang="ja-JP" altLang="en-US" sz="4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31193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rot="5400000">
            <a:off x="2667001" y="-2667001"/>
            <a:ext cx="6858000" cy="12192001"/>
          </a:xfrm>
          <a:prstGeom prst="rect">
            <a:avLst/>
          </a:prstGeom>
          <a:gradFill flip="none" rotWithShape="1">
            <a:gsLst>
              <a:gs pos="64000">
                <a:srgbClr val="E0B92C"/>
              </a:gs>
              <a:gs pos="100000">
                <a:srgbClr val="FBF6E5"/>
              </a:gs>
            </a:gsLst>
            <a:lin ang="0" scaled="0"/>
            <a:tileRect/>
          </a:gradFill>
          <a:ln w="63182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ial" panose="020B0604020202020204" pitchFamily="34" charset="0"/>
              <a:ea typeface="メイリオ" panose="020B0604030504040204" pitchFamily="50" charset="-128"/>
            </a:endParaRPr>
          </a:p>
        </p:txBody>
      </p:sp>
      <p:sp>
        <p:nvSpPr>
          <p:cNvPr id="2" name="正方形/長方形 1">
            <a:extLst>
              <a:ext uri="{FF2B5EF4-FFF2-40B4-BE49-F238E27FC236}">
                <a16:creationId xmlns:a16="http://schemas.microsoft.com/office/drawing/2014/main" id="{9CDA5B77-95BF-C170-99D0-D53EE2E4DF83}"/>
              </a:ext>
            </a:extLst>
          </p:cNvPr>
          <p:cNvSpPr/>
          <p:nvPr/>
        </p:nvSpPr>
        <p:spPr>
          <a:xfrm>
            <a:off x="3970156" y="2888940"/>
            <a:ext cx="4251688" cy="10801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4000" dirty="0">
                <a:latin typeface="メイリオ" panose="020B0604030504040204" pitchFamily="50" charset="-128"/>
                <a:ea typeface="メイリオ" panose="020B0604030504040204" pitchFamily="50" charset="-128"/>
              </a:rPr>
              <a:t>LOGO</a:t>
            </a:r>
            <a:endParaRPr kumimoji="1" lang="ja-JP" altLang="en-US" sz="4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98718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608784-0C6C-78F4-CB89-9F02366741A4}"/>
            </a:ext>
          </a:extLst>
        </p:cNvPr>
        <p:cNvGrpSpPr/>
        <p:nvPr/>
      </p:nvGrpSpPr>
      <p:grpSpPr>
        <a:xfrm>
          <a:off x="0" y="0"/>
          <a:ext cx="0" cy="0"/>
          <a:chOff x="0" y="0"/>
          <a:chExt cx="0" cy="0"/>
        </a:xfrm>
      </p:grpSpPr>
      <p:sp>
        <p:nvSpPr>
          <p:cNvPr id="7" name="正方形/長方形 6">
            <a:extLst>
              <a:ext uri="{FF2B5EF4-FFF2-40B4-BE49-F238E27FC236}">
                <a16:creationId xmlns:a16="http://schemas.microsoft.com/office/drawing/2014/main" id="{BBD9BD6A-9480-D99F-8A96-8A7BD52FB0CB}"/>
              </a:ext>
            </a:extLst>
          </p:cNvPr>
          <p:cNvSpPr/>
          <p:nvPr/>
        </p:nvSpPr>
        <p:spPr>
          <a:xfrm>
            <a:off x="0" y="0"/>
            <a:ext cx="12192000" cy="6858000"/>
          </a:xfrm>
          <a:prstGeom prst="rect">
            <a:avLst/>
          </a:prstGeom>
          <a:solidFill>
            <a:srgbClr val="E0B9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9ED36E0F-1B1C-F76F-79AC-4E28C3E30497}"/>
              </a:ext>
            </a:extLst>
          </p:cNvPr>
          <p:cNvSpPr>
            <a:spLocks noGrp="1"/>
          </p:cNvSpPr>
          <p:nvPr>
            <p:ph type="sldNum" sz="quarter" idx="12"/>
          </p:nvPr>
        </p:nvSpPr>
        <p:spPr/>
        <p:txBody>
          <a:bodyPr/>
          <a:lstStyle/>
          <a:p>
            <a:fld id="{441896B1-EEF4-4E14-A673-71CB558AAAB0}" type="slidenum">
              <a:rPr lang="ja-JP" altLang="en-US" smtClean="0"/>
              <a:pPr/>
              <a:t>2</a:t>
            </a:fld>
            <a:endParaRPr lang="ja-JP" altLang="en-US" dirty="0">
              <a:solidFill>
                <a:schemeClr val="bg1"/>
              </a:solidFill>
            </a:endParaRPr>
          </a:p>
        </p:txBody>
      </p:sp>
      <p:sp>
        <p:nvSpPr>
          <p:cNvPr id="8" name="タイトル 1">
            <a:extLst>
              <a:ext uri="{FF2B5EF4-FFF2-40B4-BE49-F238E27FC236}">
                <a16:creationId xmlns:a16="http://schemas.microsoft.com/office/drawing/2014/main" id="{8EDBECAB-49E8-20C2-C8A3-A0A0BB11AD41}"/>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想い</a:t>
            </a:r>
            <a:endParaRPr lang="ja-JP" altLang="en-US" sz="800" b="0" dirty="0">
              <a:solidFill>
                <a:srgbClr val="C00000"/>
              </a:solidFill>
            </a:endParaRPr>
          </a:p>
        </p:txBody>
      </p:sp>
      <p:sp>
        <p:nvSpPr>
          <p:cNvPr id="9" name="テキスト ボックス 8">
            <a:extLst>
              <a:ext uri="{FF2B5EF4-FFF2-40B4-BE49-F238E27FC236}">
                <a16:creationId xmlns:a16="http://schemas.microsoft.com/office/drawing/2014/main" id="{A8C75938-A7E9-E147-9E66-3BC96F6D2F0F}"/>
              </a:ext>
            </a:extLst>
          </p:cNvPr>
          <p:cNvSpPr txBox="1"/>
          <p:nvPr/>
        </p:nvSpPr>
        <p:spPr>
          <a:xfrm>
            <a:off x="695400" y="1586095"/>
            <a:ext cx="6048673" cy="861774"/>
          </a:xfrm>
          <a:prstGeom prst="rect">
            <a:avLst/>
          </a:prstGeom>
          <a:noFill/>
        </p:spPr>
        <p:txBody>
          <a:bodyPr wrap="square" rtlCol="0">
            <a:spAutoFit/>
          </a:bodyPr>
          <a:lstStyle/>
          <a:p>
            <a:pPr algn="l"/>
            <a:r>
              <a:rPr lang="ja-JP" altLang="en-US" sz="5000" b="1" i="0" u="none" strike="noStrike" baseline="0" dirty="0">
                <a:solidFill>
                  <a:schemeClr val="bg1"/>
                </a:solidFill>
                <a:latin typeface="メイリオ" panose="020B0604030504040204" pitchFamily="50" charset="-128"/>
                <a:ea typeface="メイリオ" panose="020B0604030504040204" pitchFamily="50" charset="-128"/>
              </a:rPr>
              <a:t>ミッションの</a:t>
            </a:r>
          </a:p>
        </p:txBody>
      </p:sp>
      <p:sp>
        <p:nvSpPr>
          <p:cNvPr id="10" name="テキスト ボックス 9">
            <a:extLst>
              <a:ext uri="{FF2B5EF4-FFF2-40B4-BE49-F238E27FC236}">
                <a16:creationId xmlns:a16="http://schemas.microsoft.com/office/drawing/2014/main" id="{46707302-2F0F-EB25-4E87-351AA22B3E95}"/>
              </a:ext>
            </a:extLst>
          </p:cNvPr>
          <p:cNvSpPr txBox="1"/>
          <p:nvPr/>
        </p:nvSpPr>
        <p:spPr>
          <a:xfrm>
            <a:off x="695400" y="2503115"/>
            <a:ext cx="6048673" cy="861774"/>
          </a:xfrm>
          <a:prstGeom prst="rect">
            <a:avLst/>
          </a:prstGeom>
          <a:noFill/>
        </p:spPr>
        <p:txBody>
          <a:bodyPr wrap="square" rtlCol="0">
            <a:spAutoFit/>
          </a:bodyPr>
          <a:lstStyle/>
          <a:p>
            <a:pPr algn="l"/>
            <a:r>
              <a:rPr lang="ja-JP" altLang="en-US" sz="5000" b="1" i="0" u="none" strike="noStrike" baseline="0" dirty="0">
                <a:solidFill>
                  <a:schemeClr val="bg1"/>
                </a:solidFill>
                <a:latin typeface="メイリオ" panose="020B0604030504040204" pitchFamily="50" charset="-128"/>
                <a:ea typeface="メイリオ" panose="020B0604030504040204" pitchFamily="50" charset="-128"/>
              </a:rPr>
              <a:t>テキストが</a:t>
            </a:r>
          </a:p>
        </p:txBody>
      </p:sp>
      <p:sp>
        <p:nvSpPr>
          <p:cNvPr id="11" name="テキスト ボックス 10">
            <a:extLst>
              <a:ext uri="{FF2B5EF4-FFF2-40B4-BE49-F238E27FC236}">
                <a16:creationId xmlns:a16="http://schemas.microsoft.com/office/drawing/2014/main" id="{7DF37FDF-A4A8-1065-ED12-B2112D6D6DCE}"/>
              </a:ext>
            </a:extLst>
          </p:cNvPr>
          <p:cNvSpPr txBox="1"/>
          <p:nvPr/>
        </p:nvSpPr>
        <p:spPr>
          <a:xfrm>
            <a:off x="695400" y="3420135"/>
            <a:ext cx="6048673" cy="861774"/>
          </a:xfrm>
          <a:prstGeom prst="rect">
            <a:avLst/>
          </a:prstGeom>
          <a:noFill/>
        </p:spPr>
        <p:txBody>
          <a:bodyPr wrap="square" rtlCol="0">
            <a:spAutoFit/>
          </a:bodyPr>
          <a:lstStyle/>
          <a:p>
            <a:pPr algn="l"/>
            <a:r>
              <a:rPr lang="ja-JP" altLang="en-US" sz="5000" b="1" i="0" u="none" strike="noStrike" baseline="0" dirty="0">
                <a:solidFill>
                  <a:schemeClr val="bg1"/>
                </a:solidFill>
                <a:latin typeface="メイリオ" panose="020B0604030504040204" pitchFamily="50" charset="-128"/>
                <a:ea typeface="メイリオ" panose="020B0604030504040204" pitchFamily="50" charset="-128"/>
              </a:rPr>
              <a:t>入ります</a:t>
            </a:r>
          </a:p>
        </p:txBody>
      </p:sp>
      <p:sp>
        <p:nvSpPr>
          <p:cNvPr id="13" name="正方形/長方形 12">
            <a:extLst>
              <a:ext uri="{FF2B5EF4-FFF2-40B4-BE49-F238E27FC236}">
                <a16:creationId xmlns:a16="http://schemas.microsoft.com/office/drawing/2014/main" id="{F19E89F2-0001-2C47-72F1-553E183BE301}"/>
              </a:ext>
            </a:extLst>
          </p:cNvPr>
          <p:cNvSpPr/>
          <p:nvPr/>
        </p:nvSpPr>
        <p:spPr>
          <a:xfrm>
            <a:off x="6744073" y="1402914"/>
            <a:ext cx="4392488" cy="434000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14" name="テキスト ボックス 13">
            <a:extLst>
              <a:ext uri="{FF2B5EF4-FFF2-40B4-BE49-F238E27FC236}">
                <a16:creationId xmlns:a16="http://schemas.microsoft.com/office/drawing/2014/main" id="{5B6EAFD5-B294-E57C-1BAD-DED0F73B598C}"/>
              </a:ext>
            </a:extLst>
          </p:cNvPr>
          <p:cNvSpPr txBox="1"/>
          <p:nvPr/>
        </p:nvSpPr>
        <p:spPr>
          <a:xfrm>
            <a:off x="695401" y="4394407"/>
            <a:ext cx="5400600" cy="1348511"/>
          </a:xfrm>
          <a:prstGeom prst="rect">
            <a:avLst/>
          </a:prstGeom>
          <a:noFill/>
        </p:spPr>
        <p:txBody>
          <a:bodyPr wrap="square" rtlCol="0">
            <a:spAutoFit/>
          </a:bodyPr>
          <a:lstStyle/>
          <a:p>
            <a:pPr>
              <a:lnSpc>
                <a:spcPct val="150000"/>
              </a:lnSpc>
            </a:pPr>
            <a:r>
              <a:rPr lang="ja-JP" altLang="en-US" sz="1400" b="0" i="0" u="none" strike="noStrike" baseline="0" dirty="0">
                <a:solidFill>
                  <a:schemeClr val="bg1"/>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Tree>
    <p:extLst>
      <p:ext uri="{BB962C8B-B14F-4D97-AF65-F5344CB8AC3E}">
        <p14:creationId xmlns:p14="http://schemas.microsoft.com/office/powerpoint/2010/main" val="209058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903-C31D-AEDD-D4B1-03AA44CF5E9D}"/>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01D803E-06C7-CAC2-E2E9-DD6AA96D521B}"/>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3</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F7A9AA1D-12CE-E609-BD41-46048CBBD3CC}"/>
              </a:ext>
            </a:extLst>
          </p:cNvPr>
          <p:cNvSpPr txBox="1">
            <a:spLocks/>
          </p:cNvSpPr>
          <p:nvPr/>
        </p:nvSpPr>
        <p:spPr>
          <a:xfrm>
            <a:off x="47328" y="44624"/>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課題</a:t>
            </a:r>
            <a:endParaRPr lang="ja-JP" altLang="en-US" sz="800" dirty="0">
              <a:solidFill>
                <a:schemeClr val="bg1"/>
              </a:solidFill>
            </a:endParaRPr>
          </a:p>
        </p:txBody>
      </p:sp>
      <p:sp>
        <p:nvSpPr>
          <p:cNvPr id="28" name="四角形: 角を丸くする 4">
            <a:extLst>
              <a:ext uri="{FF2B5EF4-FFF2-40B4-BE49-F238E27FC236}">
                <a16:creationId xmlns:a16="http://schemas.microsoft.com/office/drawing/2014/main" id="{C50E7673-95D0-6BFF-6906-0CF4F6768CB9}"/>
              </a:ext>
            </a:extLst>
          </p:cNvPr>
          <p:cNvSpPr/>
          <p:nvPr/>
        </p:nvSpPr>
        <p:spPr>
          <a:xfrm>
            <a:off x="1289923"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経営者</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sp>
        <p:nvSpPr>
          <p:cNvPr id="29" name="四角形: 角を丸くする 4">
            <a:extLst>
              <a:ext uri="{FF2B5EF4-FFF2-40B4-BE49-F238E27FC236}">
                <a16:creationId xmlns:a16="http://schemas.microsoft.com/office/drawing/2014/main" id="{1584FEAD-F3C0-44FF-884C-68898E725FED}"/>
              </a:ext>
            </a:extLst>
          </p:cNvPr>
          <p:cNvSpPr/>
          <p:nvPr/>
        </p:nvSpPr>
        <p:spPr>
          <a:xfrm>
            <a:off x="4999941"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営業</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sp>
        <p:nvSpPr>
          <p:cNvPr id="30" name="四角形: 角を丸くする 4">
            <a:extLst>
              <a:ext uri="{FF2B5EF4-FFF2-40B4-BE49-F238E27FC236}">
                <a16:creationId xmlns:a16="http://schemas.microsoft.com/office/drawing/2014/main" id="{052719A1-EEA6-F19B-A82F-B6DD25CA3B40}"/>
              </a:ext>
            </a:extLst>
          </p:cNvPr>
          <p:cNvSpPr/>
          <p:nvPr/>
        </p:nvSpPr>
        <p:spPr>
          <a:xfrm>
            <a:off x="8741837" y="2144231"/>
            <a:ext cx="2160240" cy="7078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lumMod val="75000"/>
                    <a:lumOff val="25000"/>
                  </a:schemeClr>
                </a:solidFill>
                <a:latin typeface="Arial" panose="020B0604020202020204" pitchFamily="34" charset="0"/>
                <a:ea typeface="メイリオ" panose="020B0604030504040204" pitchFamily="50" charset="-128"/>
              </a:rPr>
              <a:t>マーケター</a:t>
            </a:r>
            <a:endParaRPr kumimoji="1" lang="ja-JP" altLang="en-US" sz="2000" b="1" dirty="0">
              <a:solidFill>
                <a:schemeClr val="tx1">
                  <a:lumMod val="75000"/>
                  <a:lumOff val="25000"/>
                </a:schemeClr>
              </a:solidFill>
              <a:latin typeface="Arial" panose="020B0604020202020204" pitchFamily="34" charset="0"/>
              <a:ea typeface="メイリオ" panose="020B0604030504040204" pitchFamily="50" charset="-128"/>
            </a:endParaRPr>
          </a:p>
        </p:txBody>
      </p:sp>
      <p:grpSp>
        <p:nvGrpSpPr>
          <p:cNvPr id="14" name="グループ化 13">
            <a:extLst>
              <a:ext uri="{FF2B5EF4-FFF2-40B4-BE49-F238E27FC236}">
                <a16:creationId xmlns:a16="http://schemas.microsoft.com/office/drawing/2014/main" id="{3CBBF06B-AF61-786D-04AB-8B00B703EF80}"/>
              </a:ext>
            </a:extLst>
          </p:cNvPr>
          <p:cNvGrpSpPr/>
          <p:nvPr/>
        </p:nvGrpSpPr>
        <p:grpSpPr>
          <a:xfrm>
            <a:off x="1847528" y="3172965"/>
            <a:ext cx="970648" cy="1131506"/>
            <a:chOff x="5307718" y="1608551"/>
            <a:chExt cx="1440182" cy="1678852"/>
          </a:xfrm>
          <a:solidFill>
            <a:schemeClr val="bg1">
              <a:lumMod val="50000"/>
            </a:schemeClr>
          </a:solidFill>
        </p:grpSpPr>
        <p:sp>
          <p:nvSpPr>
            <p:cNvPr id="15" name="楕円 14">
              <a:extLst>
                <a:ext uri="{FF2B5EF4-FFF2-40B4-BE49-F238E27FC236}">
                  <a16:creationId xmlns:a16="http://schemas.microsoft.com/office/drawing/2014/main" id="{FE227A2F-24C7-84E6-4E48-3B06A0CE13F8}"/>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楕円 33">
              <a:extLst>
                <a:ext uri="{FF2B5EF4-FFF2-40B4-BE49-F238E27FC236}">
                  <a16:creationId xmlns:a16="http://schemas.microsoft.com/office/drawing/2014/main" id="{7D8FAA74-CCDB-97BC-3D8D-4E55DDCF0CEE}"/>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7" name="グループ化 16">
            <a:extLst>
              <a:ext uri="{FF2B5EF4-FFF2-40B4-BE49-F238E27FC236}">
                <a16:creationId xmlns:a16="http://schemas.microsoft.com/office/drawing/2014/main" id="{4344F5EA-2997-C88E-D2FA-05E0680290B8}"/>
              </a:ext>
            </a:extLst>
          </p:cNvPr>
          <p:cNvGrpSpPr/>
          <p:nvPr/>
        </p:nvGrpSpPr>
        <p:grpSpPr>
          <a:xfrm>
            <a:off x="5592217" y="3172965"/>
            <a:ext cx="970648" cy="1131506"/>
            <a:chOff x="5307718" y="1608551"/>
            <a:chExt cx="1440182" cy="1678852"/>
          </a:xfrm>
          <a:solidFill>
            <a:schemeClr val="bg1">
              <a:lumMod val="50000"/>
            </a:schemeClr>
          </a:solidFill>
        </p:grpSpPr>
        <p:sp>
          <p:nvSpPr>
            <p:cNvPr id="18" name="楕円 17">
              <a:extLst>
                <a:ext uri="{FF2B5EF4-FFF2-40B4-BE49-F238E27FC236}">
                  <a16:creationId xmlns:a16="http://schemas.microsoft.com/office/drawing/2014/main" id="{8B985054-C58E-299B-208A-2C5EF917FEF0}"/>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楕円 33">
              <a:extLst>
                <a:ext uri="{FF2B5EF4-FFF2-40B4-BE49-F238E27FC236}">
                  <a16:creationId xmlns:a16="http://schemas.microsoft.com/office/drawing/2014/main" id="{3CB219EF-0817-465D-7CCA-789376F2F8C2}"/>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 name="グループ化 19">
            <a:extLst>
              <a:ext uri="{FF2B5EF4-FFF2-40B4-BE49-F238E27FC236}">
                <a16:creationId xmlns:a16="http://schemas.microsoft.com/office/drawing/2014/main" id="{41EA734A-3831-3AFC-870C-50821059DD1F}"/>
              </a:ext>
            </a:extLst>
          </p:cNvPr>
          <p:cNvGrpSpPr/>
          <p:nvPr/>
        </p:nvGrpSpPr>
        <p:grpSpPr>
          <a:xfrm>
            <a:off x="9373824" y="3172965"/>
            <a:ext cx="970648" cy="1131506"/>
            <a:chOff x="5307718" y="1608551"/>
            <a:chExt cx="1440182" cy="1678852"/>
          </a:xfrm>
          <a:solidFill>
            <a:schemeClr val="bg1">
              <a:lumMod val="50000"/>
            </a:schemeClr>
          </a:solidFill>
        </p:grpSpPr>
        <p:sp>
          <p:nvSpPr>
            <p:cNvPr id="21" name="楕円 20">
              <a:extLst>
                <a:ext uri="{FF2B5EF4-FFF2-40B4-BE49-F238E27FC236}">
                  <a16:creationId xmlns:a16="http://schemas.microsoft.com/office/drawing/2014/main" id="{101E33DC-31AA-6931-8486-C9779732A5C5}"/>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楕円 33">
              <a:extLst>
                <a:ext uri="{FF2B5EF4-FFF2-40B4-BE49-F238E27FC236}">
                  <a16:creationId xmlns:a16="http://schemas.microsoft.com/office/drawing/2014/main" id="{B042608A-439F-88A6-45DD-BC38A955117C}"/>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 name="テキスト ボックス 3">
            <a:extLst>
              <a:ext uri="{FF2B5EF4-FFF2-40B4-BE49-F238E27FC236}">
                <a16:creationId xmlns:a16="http://schemas.microsoft.com/office/drawing/2014/main" id="{474562D5-F468-0EB0-6E64-752E5C397665}"/>
              </a:ext>
            </a:extLst>
          </p:cNvPr>
          <p:cNvSpPr txBox="1"/>
          <p:nvPr/>
        </p:nvSpPr>
        <p:spPr>
          <a:xfrm>
            <a:off x="828559"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AC760019-EFE6-5E29-6CC7-CD326600F97F}"/>
              </a:ext>
            </a:extLst>
          </p:cNvPr>
          <p:cNvSpPr txBox="1"/>
          <p:nvPr/>
        </p:nvSpPr>
        <p:spPr>
          <a:xfrm>
            <a:off x="4554516"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07382AC9-F0A4-41AE-194C-EE31F97D2B96}"/>
              </a:ext>
            </a:extLst>
          </p:cNvPr>
          <p:cNvSpPr txBox="1"/>
          <p:nvPr/>
        </p:nvSpPr>
        <p:spPr>
          <a:xfrm>
            <a:off x="8317656" y="4520495"/>
            <a:ext cx="3082967" cy="1358064"/>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2035510F-0EE7-7247-A6A7-235D380ABC07}"/>
              </a:ext>
            </a:extLst>
          </p:cNvPr>
          <p:cNvSpPr txBox="1"/>
          <p:nvPr/>
        </p:nvSpPr>
        <p:spPr>
          <a:xfrm>
            <a:off x="3165019" y="1008454"/>
            <a:ext cx="5861963" cy="684803"/>
          </a:xfrm>
          <a:prstGeom prst="rect">
            <a:avLst/>
          </a:prstGeom>
          <a:noFill/>
        </p:spPr>
        <p:txBody>
          <a:bodyPr wrap="square" rtlCol="0">
            <a:spAutoFit/>
          </a:bodyPr>
          <a:lstStyle/>
          <a:p>
            <a:pPr algn="ctr">
              <a:lnSpc>
                <a:spcPct val="150000"/>
              </a:lnSpc>
            </a:pPr>
            <a:r>
              <a:rPr lang="ja-JP" altLang="en-US" sz="2800" b="1" dirty="0">
                <a:solidFill>
                  <a:schemeClr val="tx1">
                    <a:lumMod val="75000"/>
                    <a:lumOff val="25000"/>
                  </a:schemeClr>
                </a:solidFill>
                <a:latin typeface="メイリオ" panose="020B0604030504040204" pitchFamily="50" charset="-128"/>
                <a:ea typeface="メイリオ" panose="020B0604030504040204" pitchFamily="50" charset="-128"/>
              </a:rPr>
              <a:t>こんなお悩みはありませんか？</a:t>
            </a:r>
            <a:endParaRPr lang="en-US" altLang="ja-JP" sz="2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168600B0-6E55-9DC2-70A3-DFACA7ECB011}"/>
              </a:ext>
            </a:extLst>
          </p:cNvPr>
          <p:cNvGrpSpPr/>
          <p:nvPr/>
        </p:nvGrpSpPr>
        <p:grpSpPr>
          <a:xfrm flipH="1">
            <a:off x="6412653" y="3068141"/>
            <a:ext cx="300424" cy="356018"/>
            <a:chOff x="7609417" y="2675466"/>
            <a:chExt cx="717549" cy="850332"/>
          </a:xfrm>
        </p:grpSpPr>
        <p:sp>
          <p:nvSpPr>
            <p:cNvPr id="8" name="フリーフォーム: 図形 7">
              <a:extLst>
                <a:ext uri="{FF2B5EF4-FFF2-40B4-BE49-F238E27FC236}">
                  <a16:creationId xmlns:a16="http://schemas.microsoft.com/office/drawing/2014/main" id="{A862CD72-FA35-0370-430E-7882CBE0A80B}"/>
                </a:ext>
              </a:extLst>
            </p:cNvPr>
            <p:cNvSpPr/>
            <p:nvPr/>
          </p:nvSpPr>
          <p:spPr>
            <a:xfrm>
              <a:off x="7609417" y="2675466"/>
              <a:ext cx="625354" cy="599365"/>
            </a:xfrm>
            <a:custGeom>
              <a:avLst/>
              <a:gdLst>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378883"/>
                <a:gd name="connsiteX1" fmla="*/ 0 w 620183"/>
                <a:gd name="connsiteY1" fmla="*/ 378883 h 378883"/>
                <a:gd name="connsiteX2" fmla="*/ 620183 w 620183"/>
                <a:gd name="connsiteY2" fmla="*/ 315383 h 378883"/>
                <a:gd name="connsiteX3" fmla="*/ 374650 w 620183"/>
                <a:gd name="connsiteY3" fmla="*/ 270933 h 378883"/>
                <a:gd name="connsiteX0" fmla="*/ 508000 w 620183"/>
                <a:gd name="connsiteY0" fmla="*/ 0 h 534461"/>
                <a:gd name="connsiteX1" fmla="*/ 0 w 620183"/>
                <a:gd name="connsiteY1" fmla="*/ 378883 h 534461"/>
                <a:gd name="connsiteX2" fmla="*/ 620183 w 620183"/>
                <a:gd name="connsiteY2" fmla="*/ 315383 h 534461"/>
                <a:gd name="connsiteX3" fmla="*/ 374650 w 620183"/>
                <a:gd name="connsiteY3" fmla="*/ 270933 h 534461"/>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41"/>
                <a:gd name="connsiteY0" fmla="*/ 0 h 531188"/>
                <a:gd name="connsiteX1" fmla="*/ 0 w 620241"/>
                <a:gd name="connsiteY1" fmla="*/ 378883 h 531188"/>
                <a:gd name="connsiteX2" fmla="*/ 620183 w 620241"/>
                <a:gd name="connsiteY2" fmla="*/ 315383 h 531188"/>
                <a:gd name="connsiteX3" fmla="*/ 374650 w 620241"/>
                <a:gd name="connsiteY3" fmla="*/ 270933 h 531188"/>
                <a:gd name="connsiteX0" fmla="*/ 508000 w 620218"/>
                <a:gd name="connsiteY0" fmla="*/ 0 h 586384"/>
                <a:gd name="connsiteX1" fmla="*/ 0 w 620218"/>
                <a:gd name="connsiteY1" fmla="*/ 378883 h 586384"/>
                <a:gd name="connsiteX2" fmla="*/ 620183 w 620218"/>
                <a:gd name="connsiteY2" fmla="*/ 315383 h 586384"/>
                <a:gd name="connsiteX3" fmla="*/ 374650 w 620218"/>
                <a:gd name="connsiteY3" fmla="*/ 270933 h 586384"/>
                <a:gd name="connsiteX0" fmla="*/ 508000 w 620218"/>
                <a:gd name="connsiteY0" fmla="*/ 0 h 583574"/>
                <a:gd name="connsiteX1" fmla="*/ 0 w 620218"/>
                <a:gd name="connsiteY1" fmla="*/ 378883 h 583574"/>
                <a:gd name="connsiteX2" fmla="*/ 620183 w 620218"/>
                <a:gd name="connsiteY2" fmla="*/ 315383 h 583574"/>
                <a:gd name="connsiteX3" fmla="*/ 374650 w 620218"/>
                <a:gd name="connsiteY3" fmla="*/ 270933 h 583574"/>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7164"/>
                <a:gd name="connsiteY0" fmla="*/ 0 h 606176"/>
                <a:gd name="connsiteX1" fmla="*/ 0 w 627164"/>
                <a:gd name="connsiteY1" fmla="*/ 378883 h 606176"/>
                <a:gd name="connsiteX2" fmla="*/ 620183 w 627164"/>
                <a:gd name="connsiteY2" fmla="*/ 315383 h 606176"/>
                <a:gd name="connsiteX3" fmla="*/ 374650 w 627164"/>
                <a:gd name="connsiteY3" fmla="*/ 270933 h 606176"/>
                <a:gd name="connsiteX0" fmla="*/ 508000 w 626186"/>
                <a:gd name="connsiteY0" fmla="*/ 0 h 585490"/>
                <a:gd name="connsiteX1" fmla="*/ 0 w 626186"/>
                <a:gd name="connsiteY1" fmla="*/ 378883 h 585490"/>
                <a:gd name="connsiteX2" fmla="*/ 620183 w 626186"/>
                <a:gd name="connsiteY2" fmla="*/ 315383 h 585490"/>
                <a:gd name="connsiteX3" fmla="*/ 374650 w 626186"/>
                <a:gd name="connsiteY3" fmla="*/ 270933 h 585490"/>
                <a:gd name="connsiteX0" fmla="*/ 508000 w 626237"/>
                <a:gd name="connsiteY0" fmla="*/ 0 h 581729"/>
                <a:gd name="connsiteX1" fmla="*/ 0 w 626237"/>
                <a:gd name="connsiteY1" fmla="*/ 378883 h 581729"/>
                <a:gd name="connsiteX2" fmla="*/ 620183 w 626237"/>
                <a:gd name="connsiteY2" fmla="*/ 315383 h 581729"/>
                <a:gd name="connsiteX3" fmla="*/ 374650 w 626237"/>
                <a:gd name="connsiteY3" fmla="*/ 270933 h 581729"/>
                <a:gd name="connsiteX0" fmla="*/ 508000 w 626857"/>
                <a:gd name="connsiteY0" fmla="*/ 0 h 603241"/>
                <a:gd name="connsiteX1" fmla="*/ 0 w 626857"/>
                <a:gd name="connsiteY1" fmla="*/ 378883 h 603241"/>
                <a:gd name="connsiteX2" fmla="*/ 620183 w 626857"/>
                <a:gd name="connsiteY2" fmla="*/ 315383 h 603241"/>
                <a:gd name="connsiteX3" fmla="*/ 374650 w 626857"/>
                <a:gd name="connsiteY3" fmla="*/ 270933 h 603241"/>
                <a:gd name="connsiteX0" fmla="*/ 508000 w 625354"/>
                <a:gd name="connsiteY0" fmla="*/ 0 h 599365"/>
                <a:gd name="connsiteX1" fmla="*/ 0 w 625354"/>
                <a:gd name="connsiteY1" fmla="*/ 378883 h 599365"/>
                <a:gd name="connsiteX2" fmla="*/ 620183 w 625354"/>
                <a:gd name="connsiteY2" fmla="*/ 315383 h 599365"/>
                <a:gd name="connsiteX3" fmla="*/ 374650 w 625354"/>
                <a:gd name="connsiteY3" fmla="*/ 270933 h 599365"/>
              </a:gdLst>
              <a:ahLst/>
              <a:cxnLst>
                <a:cxn ang="0">
                  <a:pos x="connsiteX0" y="connsiteY0"/>
                </a:cxn>
                <a:cxn ang="0">
                  <a:pos x="connsiteX1" y="connsiteY1"/>
                </a:cxn>
                <a:cxn ang="0">
                  <a:pos x="connsiteX2" y="connsiteY2"/>
                </a:cxn>
                <a:cxn ang="0">
                  <a:pos x="connsiteX3" y="connsiteY3"/>
                </a:cxn>
              </a:cxnLst>
              <a:rect l="l" t="t" r="r" b="b"/>
              <a:pathLst>
                <a:path w="625354" h="599365">
                  <a:moveTo>
                    <a:pt x="508000" y="0"/>
                  </a:moveTo>
                  <a:cubicBezTo>
                    <a:pt x="501650" y="5644"/>
                    <a:pt x="50801" y="68439"/>
                    <a:pt x="0" y="378883"/>
                  </a:cubicBezTo>
                  <a:cubicBezTo>
                    <a:pt x="16227" y="817031"/>
                    <a:pt x="690740" y="497416"/>
                    <a:pt x="620183" y="315383"/>
                  </a:cubicBezTo>
                  <a:cubicBezTo>
                    <a:pt x="587022" y="158749"/>
                    <a:pt x="367594" y="273050"/>
                    <a:pt x="374650" y="270933"/>
                  </a:cubicBezTo>
                </a:path>
              </a:pathLst>
            </a:custGeom>
            <a:noFill/>
            <a:ln w="38100" cap="rnd">
              <a:solidFill>
                <a:schemeClr val="bg1">
                  <a:lumMod val="50000"/>
                </a:schemeClr>
              </a:solidFill>
              <a:beve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7C5CD831-7DD7-9295-4517-AE7994E69C4F}"/>
                </a:ext>
              </a:extLst>
            </p:cNvPr>
            <p:cNvSpPr/>
            <p:nvPr/>
          </p:nvSpPr>
          <p:spPr>
            <a:xfrm>
              <a:off x="7771655" y="3002074"/>
              <a:ext cx="555311" cy="523724"/>
            </a:xfrm>
            <a:custGeom>
              <a:avLst/>
              <a:gdLst>
                <a:gd name="connsiteX0" fmla="*/ 0 w 499534"/>
                <a:gd name="connsiteY0" fmla="*/ 0 h 332316"/>
                <a:gd name="connsiteX1" fmla="*/ 80434 w 499534"/>
                <a:gd name="connsiteY1" fmla="*/ 230716 h 332316"/>
                <a:gd name="connsiteX2" fmla="*/ 353484 w 499534"/>
                <a:gd name="connsiteY2" fmla="*/ 165100 h 332316"/>
                <a:gd name="connsiteX3" fmla="*/ 198967 w 499534"/>
                <a:gd name="connsiteY3" fmla="*/ 110066 h 332316"/>
                <a:gd name="connsiteX4" fmla="*/ 499534 w 499534"/>
                <a:gd name="connsiteY4" fmla="*/ 332316 h 332316"/>
                <a:gd name="connsiteX0" fmla="*/ 1064 w 500598"/>
                <a:gd name="connsiteY0" fmla="*/ 0 h 332316"/>
                <a:gd name="connsiteX1" fmla="*/ 81498 w 500598"/>
                <a:gd name="connsiteY1" fmla="*/ 230716 h 332316"/>
                <a:gd name="connsiteX2" fmla="*/ 354548 w 500598"/>
                <a:gd name="connsiteY2" fmla="*/ 165100 h 332316"/>
                <a:gd name="connsiteX3" fmla="*/ 200031 w 500598"/>
                <a:gd name="connsiteY3" fmla="*/ 110066 h 332316"/>
                <a:gd name="connsiteX4" fmla="*/ 500598 w 500598"/>
                <a:gd name="connsiteY4" fmla="*/ 332316 h 332316"/>
                <a:gd name="connsiteX0" fmla="*/ 26055 w 525589"/>
                <a:gd name="connsiteY0" fmla="*/ 0 h 332316"/>
                <a:gd name="connsiteX1" fmla="*/ 106489 w 525589"/>
                <a:gd name="connsiteY1" fmla="*/ 230716 h 332316"/>
                <a:gd name="connsiteX2" fmla="*/ 379539 w 525589"/>
                <a:gd name="connsiteY2" fmla="*/ 165100 h 332316"/>
                <a:gd name="connsiteX3" fmla="*/ 225022 w 525589"/>
                <a:gd name="connsiteY3" fmla="*/ 110066 h 332316"/>
                <a:gd name="connsiteX4" fmla="*/ 525589 w 525589"/>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32316"/>
                <a:gd name="connsiteX1" fmla="*/ 107398 w 526498"/>
                <a:gd name="connsiteY1" fmla="*/ 230716 h 332316"/>
                <a:gd name="connsiteX2" fmla="*/ 380448 w 526498"/>
                <a:gd name="connsiteY2" fmla="*/ 165100 h 332316"/>
                <a:gd name="connsiteX3" fmla="*/ 225931 w 526498"/>
                <a:gd name="connsiteY3" fmla="*/ 110066 h 332316"/>
                <a:gd name="connsiteX4" fmla="*/ 526498 w 526498"/>
                <a:gd name="connsiteY4" fmla="*/ 332316 h 332316"/>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26964 w 526498"/>
                <a:gd name="connsiteY0" fmla="*/ 0 h 342331"/>
                <a:gd name="connsiteX1" fmla="*/ 107398 w 526498"/>
                <a:gd name="connsiteY1" fmla="*/ 230716 h 342331"/>
                <a:gd name="connsiteX2" fmla="*/ 380448 w 526498"/>
                <a:gd name="connsiteY2" fmla="*/ 165100 h 342331"/>
                <a:gd name="connsiteX3" fmla="*/ 225931 w 526498"/>
                <a:gd name="connsiteY3" fmla="*/ 110066 h 342331"/>
                <a:gd name="connsiteX4" fmla="*/ 526498 w 526498"/>
                <a:gd name="connsiteY4" fmla="*/ 332316 h 342331"/>
                <a:gd name="connsiteX0" fmla="*/ 66822 w 490423"/>
                <a:gd name="connsiteY0" fmla="*/ 0 h 447793"/>
                <a:gd name="connsiteX1" fmla="*/ 71323 w 490423"/>
                <a:gd name="connsiteY1" fmla="*/ 336178 h 447793"/>
                <a:gd name="connsiteX2" fmla="*/ 344373 w 490423"/>
                <a:gd name="connsiteY2" fmla="*/ 270562 h 447793"/>
                <a:gd name="connsiteX3" fmla="*/ 189856 w 490423"/>
                <a:gd name="connsiteY3" fmla="*/ 215528 h 447793"/>
                <a:gd name="connsiteX4" fmla="*/ 490423 w 490423"/>
                <a:gd name="connsiteY4" fmla="*/ 437778 h 447793"/>
                <a:gd name="connsiteX0" fmla="*/ 91397 w 514998"/>
                <a:gd name="connsiteY0" fmla="*/ 0 h 447793"/>
                <a:gd name="connsiteX1" fmla="*/ 95898 w 514998"/>
                <a:gd name="connsiteY1" fmla="*/ 336178 h 447793"/>
                <a:gd name="connsiteX2" fmla="*/ 368948 w 514998"/>
                <a:gd name="connsiteY2" fmla="*/ 270562 h 447793"/>
                <a:gd name="connsiteX3" fmla="*/ 214431 w 514998"/>
                <a:gd name="connsiteY3" fmla="*/ 215528 h 447793"/>
                <a:gd name="connsiteX4" fmla="*/ 514998 w 514998"/>
                <a:gd name="connsiteY4" fmla="*/ 437778 h 447793"/>
                <a:gd name="connsiteX0" fmla="*/ 99231 w 522832"/>
                <a:gd name="connsiteY0" fmla="*/ 0 h 447793"/>
                <a:gd name="connsiteX1" fmla="*/ 103732 w 522832"/>
                <a:gd name="connsiteY1" fmla="*/ 336178 h 447793"/>
                <a:gd name="connsiteX2" fmla="*/ 376782 w 522832"/>
                <a:gd name="connsiteY2" fmla="*/ 270562 h 447793"/>
                <a:gd name="connsiteX3" fmla="*/ 222265 w 522832"/>
                <a:gd name="connsiteY3" fmla="*/ 215528 h 447793"/>
                <a:gd name="connsiteX4" fmla="*/ 522832 w 522832"/>
                <a:gd name="connsiteY4" fmla="*/ 437778 h 447793"/>
                <a:gd name="connsiteX0" fmla="*/ 107927 w 514655"/>
                <a:gd name="connsiteY0" fmla="*/ 0 h 540600"/>
                <a:gd name="connsiteX1" fmla="*/ 95555 w 514655"/>
                <a:gd name="connsiteY1" fmla="*/ 428985 h 540600"/>
                <a:gd name="connsiteX2" fmla="*/ 368605 w 514655"/>
                <a:gd name="connsiteY2" fmla="*/ 363369 h 540600"/>
                <a:gd name="connsiteX3" fmla="*/ 214088 w 514655"/>
                <a:gd name="connsiteY3" fmla="*/ 308335 h 540600"/>
                <a:gd name="connsiteX4" fmla="*/ 514655 w 514655"/>
                <a:gd name="connsiteY4" fmla="*/ 530585 h 540600"/>
                <a:gd name="connsiteX0" fmla="*/ 131735 w 538463"/>
                <a:gd name="connsiteY0" fmla="*/ 0 h 540600"/>
                <a:gd name="connsiteX1" fmla="*/ 119363 w 538463"/>
                <a:gd name="connsiteY1" fmla="*/ 428985 h 540600"/>
                <a:gd name="connsiteX2" fmla="*/ 392413 w 538463"/>
                <a:gd name="connsiteY2" fmla="*/ 363369 h 540600"/>
                <a:gd name="connsiteX3" fmla="*/ 237896 w 538463"/>
                <a:gd name="connsiteY3" fmla="*/ 308335 h 540600"/>
                <a:gd name="connsiteX4" fmla="*/ 538463 w 538463"/>
                <a:gd name="connsiteY4" fmla="*/ 530585 h 540600"/>
                <a:gd name="connsiteX0" fmla="*/ 120753 w 552792"/>
                <a:gd name="connsiteY0" fmla="*/ 0 h 511070"/>
                <a:gd name="connsiteX1" fmla="*/ 133692 w 552792"/>
                <a:gd name="connsiteY1" fmla="*/ 399455 h 511070"/>
                <a:gd name="connsiteX2" fmla="*/ 406742 w 552792"/>
                <a:gd name="connsiteY2" fmla="*/ 333839 h 511070"/>
                <a:gd name="connsiteX3" fmla="*/ 252225 w 552792"/>
                <a:gd name="connsiteY3" fmla="*/ 278805 h 511070"/>
                <a:gd name="connsiteX4" fmla="*/ 552792 w 552792"/>
                <a:gd name="connsiteY4" fmla="*/ 501055 h 511070"/>
                <a:gd name="connsiteX0" fmla="*/ 119053 w 555309"/>
                <a:gd name="connsiteY0" fmla="*/ 0 h 523725"/>
                <a:gd name="connsiteX1" fmla="*/ 136209 w 555309"/>
                <a:gd name="connsiteY1" fmla="*/ 412110 h 523725"/>
                <a:gd name="connsiteX2" fmla="*/ 409259 w 555309"/>
                <a:gd name="connsiteY2" fmla="*/ 346494 h 523725"/>
                <a:gd name="connsiteX3" fmla="*/ 254742 w 555309"/>
                <a:gd name="connsiteY3" fmla="*/ 291460 h 523725"/>
                <a:gd name="connsiteX4" fmla="*/ 555309 w 555309"/>
                <a:gd name="connsiteY4" fmla="*/ 513710 h 523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309" h="523725">
                  <a:moveTo>
                    <a:pt x="119053" y="0"/>
                  </a:moveTo>
                  <a:cubicBezTo>
                    <a:pt x="-77936" y="125500"/>
                    <a:pt x="-669" y="364838"/>
                    <a:pt x="136209" y="412110"/>
                  </a:cubicBezTo>
                  <a:cubicBezTo>
                    <a:pt x="290726" y="453738"/>
                    <a:pt x="373275" y="383183"/>
                    <a:pt x="409259" y="346494"/>
                  </a:cubicBezTo>
                  <a:cubicBezTo>
                    <a:pt x="448769" y="220199"/>
                    <a:pt x="306248" y="163755"/>
                    <a:pt x="254742" y="291460"/>
                  </a:cubicBezTo>
                  <a:cubicBezTo>
                    <a:pt x="257565" y="532759"/>
                    <a:pt x="425487" y="539111"/>
                    <a:pt x="555309" y="513710"/>
                  </a:cubicBezTo>
                </a:path>
              </a:pathLst>
            </a:custGeom>
            <a:noFill/>
            <a:ln w="38100" cap="rnd">
              <a:solidFill>
                <a:schemeClr val="bg1">
                  <a:lumMod val="50000"/>
                </a:schemeClr>
              </a:solidFill>
              <a:beve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a:extLst>
              <a:ext uri="{FF2B5EF4-FFF2-40B4-BE49-F238E27FC236}">
                <a16:creationId xmlns:a16="http://schemas.microsoft.com/office/drawing/2014/main" id="{A4843A82-0524-8BE2-5544-0995530E9275}"/>
              </a:ext>
            </a:extLst>
          </p:cNvPr>
          <p:cNvGrpSpPr/>
          <p:nvPr/>
        </p:nvGrpSpPr>
        <p:grpSpPr>
          <a:xfrm>
            <a:off x="2639616" y="3159733"/>
            <a:ext cx="213619" cy="341791"/>
            <a:chOff x="5159896" y="2924944"/>
            <a:chExt cx="360040" cy="576064"/>
          </a:xfrm>
        </p:grpSpPr>
        <p:cxnSp>
          <p:nvCxnSpPr>
            <p:cNvPr id="13" name="直線コネクタ 12">
              <a:extLst>
                <a:ext uri="{FF2B5EF4-FFF2-40B4-BE49-F238E27FC236}">
                  <a16:creationId xmlns:a16="http://schemas.microsoft.com/office/drawing/2014/main" id="{E0CB51A0-EC9C-9F18-0D37-9DD659778A13}"/>
                </a:ext>
              </a:extLst>
            </p:cNvPr>
            <p:cNvCxnSpPr/>
            <p:nvPr/>
          </p:nvCxnSpPr>
          <p:spPr>
            <a:xfrm>
              <a:off x="5159896" y="2924944"/>
              <a:ext cx="0" cy="389578"/>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48E51480-E7F1-237F-6D34-8FCE26ABCC38}"/>
                </a:ext>
              </a:extLst>
            </p:cNvPr>
            <p:cNvCxnSpPr>
              <a:cxnSpLocks/>
            </p:cNvCxnSpPr>
            <p:nvPr/>
          </p:nvCxnSpPr>
          <p:spPr>
            <a:xfrm>
              <a:off x="5249906" y="2924944"/>
              <a:ext cx="0" cy="216024"/>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81D2E1F3-D8AE-C046-7552-CDF6A3A846F7}"/>
                </a:ext>
              </a:extLst>
            </p:cNvPr>
            <p:cNvCxnSpPr>
              <a:cxnSpLocks/>
            </p:cNvCxnSpPr>
            <p:nvPr/>
          </p:nvCxnSpPr>
          <p:spPr>
            <a:xfrm>
              <a:off x="5339916" y="2924944"/>
              <a:ext cx="0" cy="432048"/>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77C6AAE9-37D5-84D8-5D12-44E3EC6FD476}"/>
                </a:ext>
              </a:extLst>
            </p:cNvPr>
            <p:cNvCxnSpPr>
              <a:cxnSpLocks/>
            </p:cNvCxnSpPr>
            <p:nvPr/>
          </p:nvCxnSpPr>
          <p:spPr>
            <a:xfrm>
              <a:off x="5429926" y="2924944"/>
              <a:ext cx="0" cy="576064"/>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440BB1D4-BBF0-045A-6636-357AC224291A}"/>
                </a:ext>
              </a:extLst>
            </p:cNvPr>
            <p:cNvCxnSpPr>
              <a:cxnSpLocks/>
            </p:cNvCxnSpPr>
            <p:nvPr/>
          </p:nvCxnSpPr>
          <p:spPr>
            <a:xfrm>
              <a:off x="5519936" y="2924944"/>
              <a:ext cx="0" cy="499215"/>
            </a:xfrm>
            <a:prstGeom prst="line">
              <a:avLst/>
            </a:prstGeom>
            <a:ln w="28575"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8" name="グループ化 37">
            <a:extLst>
              <a:ext uri="{FF2B5EF4-FFF2-40B4-BE49-F238E27FC236}">
                <a16:creationId xmlns:a16="http://schemas.microsoft.com/office/drawing/2014/main" id="{124770C5-686A-75A3-42A0-C12E8772E65A}"/>
              </a:ext>
            </a:extLst>
          </p:cNvPr>
          <p:cNvGrpSpPr/>
          <p:nvPr/>
        </p:nvGrpSpPr>
        <p:grpSpPr>
          <a:xfrm flipH="1">
            <a:off x="10133899" y="3208331"/>
            <a:ext cx="185613" cy="247499"/>
            <a:chOff x="9399558" y="3208331"/>
            <a:chExt cx="185613" cy="247499"/>
          </a:xfrm>
        </p:grpSpPr>
        <p:sp>
          <p:nvSpPr>
            <p:cNvPr id="36" name="フローチャート: 結合子 35">
              <a:extLst>
                <a:ext uri="{FF2B5EF4-FFF2-40B4-BE49-F238E27FC236}">
                  <a16:creationId xmlns:a16="http://schemas.microsoft.com/office/drawing/2014/main" id="{B028573B-2047-43AC-5E63-C7865D4D1EAE}"/>
                </a:ext>
              </a:extLst>
            </p:cNvPr>
            <p:cNvSpPr/>
            <p:nvPr/>
          </p:nvSpPr>
          <p:spPr>
            <a:xfrm rot="7200000">
              <a:off x="9442975" y="3172048"/>
              <a:ext cx="105913" cy="178479"/>
            </a:xfrm>
            <a:custGeom>
              <a:avLst/>
              <a:gdLst>
                <a:gd name="connsiteX0" fmla="*/ 0 w 261824"/>
                <a:gd name="connsiteY0" fmla="*/ 130912 h 261824"/>
                <a:gd name="connsiteX1" fmla="*/ 130912 w 261824"/>
                <a:gd name="connsiteY1" fmla="*/ 0 h 261824"/>
                <a:gd name="connsiteX2" fmla="*/ 261824 w 261824"/>
                <a:gd name="connsiteY2" fmla="*/ 130912 h 261824"/>
                <a:gd name="connsiteX3" fmla="*/ 130912 w 261824"/>
                <a:gd name="connsiteY3" fmla="*/ 261824 h 261824"/>
                <a:gd name="connsiteX4" fmla="*/ 0 w 261824"/>
                <a:gd name="connsiteY4" fmla="*/ 130912 h 261824"/>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824" h="441211">
                  <a:moveTo>
                    <a:pt x="0" y="310299"/>
                  </a:moveTo>
                  <a:cubicBezTo>
                    <a:pt x="-265" y="236764"/>
                    <a:pt x="130049" y="0"/>
                    <a:pt x="129325" y="0"/>
                  </a:cubicBezTo>
                  <a:cubicBezTo>
                    <a:pt x="128601" y="0"/>
                    <a:pt x="261824" y="237998"/>
                    <a:pt x="261824" y="310299"/>
                  </a:cubicBezTo>
                  <a:cubicBezTo>
                    <a:pt x="261824" y="382600"/>
                    <a:pt x="203213" y="441211"/>
                    <a:pt x="130912" y="441211"/>
                  </a:cubicBezTo>
                  <a:cubicBezTo>
                    <a:pt x="58611" y="441211"/>
                    <a:pt x="265" y="383834"/>
                    <a:pt x="0" y="310299"/>
                  </a:cubicBezTo>
                  <a:close/>
                </a:path>
              </a:pathLst>
            </a:cu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ローチャート: 結合子 35">
              <a:extLst>
                <a:ext uri="{FF2B5EF4-FFF2-40B4-BE49-F238E27FC236}">
                  <a16:creationId xmlns:a16="http://schemas.microsoft.com/office/drawing/2014/main" id="{CEB3370D-C132-97CD-6D68-9F06D12C55E5}"/>
                </a:ext>
              </a:extLst>
            </p:cNvPr>
            <p:cNvSpPr/>
            <p:nvPr/>
          </p:nvSpPr>
          <p:spPr>
            <a:xfrm rot="4596192">
              <a:off x="9426796" y="3349083"/>
              <a:ext cx="79509" cy="133985"/>
            </a:xfrm>
            <a:custGeom>
              <a:avLst/>
              <a:gdLst>
                <a:gd name="connsiteX0" fmla="*/ 0 w 261824"/>
                <a:gd name="connsiteY0" fmla="*/ 130912 h 261824"/>
                <a:gd name="connsiteX1" fmla="*/ 130912 w 261824"/>
                <a:gd name="connsiteY1" fmla="*/ 0 h 261824"/>
                <a:gd name="connsiteX2" fmla="*/ 261824 w 261824"/>
                <a:gd name="connsiteY2" fmla="*/ 130912 h 261824"/>
                <a:gd name="connsiteX3" fmla="*/ 130912 w 261824"/>
                <a:gd name="connsiteY3" fmla="*/ 261824 h 261824"/>
                <a:gd name="connsiteX4" fmla="*/ 0 w 261824"/>
                <a:gd name="connsiteY4" fmla="*/ 130912 h 261824"/>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 name="connsiteX0" fmla="*/ 0 w 261824"/>
                <a:gd name="connsiteY0" fmla="*/ 310299 h 441211"/>
                <a:gd name="connsiteX1" fmla="*/ 129325 w 261824"/>
                <a:gd name="connsiteY1" fmla="*/ 0 h 441211"/>
                <a:gd name="connsiteX2" fmla="*/ 261824 w 261824"/>
                <a:gd name="connsiteY2" fmla="*/ 310299 h 441211"/>
                <a:gd name="connsiteX3" fmla="*/ 130912 w 261824"/>
                <a:gd name="connsiteY3" fmla="*/ 441211 h 441211"/>
                <a:gd name="connsiteX4" fmla="*/ 0 w 261824"/>
                <a:gd name="connsiteY4" fmla="*/ 310299 h 441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824" h="441211">
                  <a:moveTo>
                    <a:pt x="0" y="310299"/>
                  </a:moveTo>
                  <a:cubicBezTo>
                    <a:pt x="-265" y="236764"/>
                    <a:pt x="130049" y="0"/>
                    <a:pt x="129325" y="0"/>
                  </a:cubicBezTo>
                  <a:cubicBezTo>
                    <a:pt x="128601" y="0"/>
                    <a:pt x="261824" y="237998"/>
                    <a:pt x="261824" y="310299"/>
                  </a:cubicBezTo>
                  <a:cubicBezTo>
                    <a:pt x="261824" y="382600"/>
                    <a:pt x="203213" y="441211"/>
                    <a:pt x="130912" y="441211"/>
                  </a:cubicBezTo>
                  <a:cubicBezTo>
                    <a:pt x="58611" y="441211"/>
                    <a:pt x="265" y="383834"/>
                    <a:pt x="0" y="310299"/>
                  </a:cubicBezTo>
                  <a:close/>
                </a:path>
              </a:pathLst>
            </a:custGeom>
            <a:solidFill>
              <a:schemeClr val="bg1"/>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7601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4A8ADBF-A3E3-48A5-B06A-B526E6DB0E79}"/>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4</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56D8C23-BB06-FAC5-B86A-318D82A94AAF}"/>
              </a:ext>
            </a:extLst>
          </p:cNvPr>
          <p:cNvSpPr txBox="1">
            <a:spLocks/>
          </p:cNvSpPr>
          <p:nvPr/>
        </p:nvSpPr>
        <p:spPr>
          <a:xfrm>
            <a:off x="47328" y="44624"/>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解決</a:t>
            </a:r>
            <a:endParaRPr lang="ja-JP" altLang="en-US" sz="800" dirty="0">
              <a:solidFill>
                <a:schemeClr val="bg1"/>
              </a:solidFill>
            </a:endParaRPr>
          </a:p>
        </p:txBody>
      </p:sp>
      <p:grpSp>
        <p:nvGrpSpPr>
          <p:cNvPr id="6" name="グループ化 5">
            <a:extLst>
              <a:ext uri="{FF2B5EF4-FFF2-40B4-BE49-F238E27FC236}">
                <a16:creationId xmlns:a16="http://schemas.microsoft.com/office/drawing/2014/main" id="{98955E5B-E05F-7E5A-267D-B9ACFACBA30B}"/>
              </a:ext>
            </a:extLst>
          </p:cNvPr>
          <p:cNvGrpSpPr/>
          <p:nvPr/>
        </p:nvGrpSpPr>
        <p:grpSpPr>
          <a:xfrm>
            <a:off x="532754" y="1763208"/>
            <a:ext cx="4771158" cy="1778530"/>
            <a:chOff x="714457" y="1569807"/>
            <a:chExt cx="6302786" cy="2349470"/>
          </a:xfrm>
        </p:grpSpPr>
        <p:sp>
          <p:nvSpPr>
            <p:cNvPr id="7" name="四角形: 角を丸くする 6">
              <a:extLst>
                <a:ext uri="{FF2B5EF4-FFF2-40B4-BE49-F238E27FC236}">
                  <a16:creationId xmlns:a16="http://schemas.microsoft.com/office/drawing/2014/main" id="{97D9A8E4-551C-EF6D-B3B1-C314C9F83318}"/>
                </a:ext>
              </a:extLst>
            </p:cNvPr>
            <p:cNvSpPr/>
            <p:nvPr/>
          </p:nvSpPr>
          <p:spPr>
            <a:xfrm>
              <a:off x="1227001" y="1914583"/>
              <a:ext cx="160995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8" name="四角形: 角を丸くする 7">
              <a:extLst>
                <a:ext uri="{FF2B5EF4-FFF2-40B4-BE49-F238E27FC236}">
                  <a16:creationId xmlns:a16="http://schemas.microsoft.com/office/drawing/2014/main" id="{EA161B74-FA01-0EB7-E48B-FE0BEB3361C8}"/>
                </a:ext>
              </a:extLst>
            </p:cNvPr>
            <p:cNvSpPr/>
            <p:nvPr/>
          </p:nvSpPr>
          <p:spPr>
            <a:xfrm>
              <a:off x="4980025" y="2423875"/>
              <a:ext cx="2037218"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1" name="四角形: 角を丸くする 10">
              <a:extLst>
                <a:ext uri="{FF2B5EF4-FFF2-40B4-BE49-F238E27FC236}">
                  <a16:creationId xmlns:a16="http://schemas.microsoft.com/office/drawing/2014/main" id="{C32AF6FD-AA19-AF6A-DEC7-6CFBF0DAAF00}"/>
                </a:ext>
              </a:extLst>
            </p:cNvPr>
            <p:cNvSpPr/>
            <p:nvPr/>
          </p:nvSpPr>
          <p:spPr>
            <a:xfrm>
              <a:off x="4602641" y="1804406"/>
              <a:ext cx="1403296"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3" name="四角形: 角を丸くする 12">
              <a:extLst>
                <a:ext uri="{FF2B5EF4-FFF2-40B4-BE49-F238E27FC236}">
                  <a16:creationId xmlns:a16="http://schemas.microsoft.com/office/drawing/2014/main" id="{5EC7DB40-8796-6934-2416-5D706A7488E7}"/>
                </a:ext>
              </a:extLst>
            </p:cNvPr>
            <p:cNvSpPr/>
            <p:nvPr/>
          </p:nvSpPr>
          <p:spPr>
            <a:xfrm>
              <a:off x="4408635" y="3215478"/>
              <a:ext cx="1800413"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4" name="四角形: 角を丸くする 13">
              <a:extLst>
                <a:ext uri="{FF2B5EF4-FFF2-40B4-BE49-F238E27FC236}">
                  <a16:creationId xmlns:a16="http://schemas.microsoft.com/office/drawing/2014/main" id="{439BCC89-AEE3-C8B4-AEB9-B3802ED1CB99}"/>
                </a:ext>
              </a:extLst>
            </p:cNvPr>
            <p:cNvSpPr/>
            <p:nvPr/>
          </p:nvSpPr>
          <p:spPr>
            <a:xfrm>
              <a:off x="3138089" y="2804073"/>
              <a:ext cx="1800416"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5" name="四角形: 角を丸くする 14">
              <a:extLst>
                <a:ext uri="{FF2B5EF4-FFF2-40B4-BE49-F238E27FC236}">
                  <a16:creationId xmlns:a16="http://schemas.microsoft.com/office/drawing/2014/main" id="{DD606769-4F22-D4E3-9B67-CE6D9BB29A10}"/>
                </a:ext>
              </a:extLst>
            </p:cNvPr>
            <p:cNvSpPr/>
            <p:nvPr/>
          </p:nvSpPr>
          <p:spPr>
            <a:xfrm>
              <a:off x="2695389" y="1569807"/>
              <a:ext cx="1711342"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6" name="四角形: 角を丸くする 15">
              <a:extLst>
                <a:ext uri="{FF2B5EF4-FFF2-40B4-BE49-F238E27FC236}">
                  <a16:creationId xmlns:a16="http://schemas.microsoft.com/office/drawing/2014/main" id="{1100FDFF-3818-D424-ABC5-9C013FCE2223}"/>
                </a:ext>
              </a:extLst>
            </p:cNvPr>
            <p:cNvSpPr/>
            <p:nvPr/>
          </p:nvSpPr>
          <p:spPr>
            <a:xfrm>
              <a:off x="2705233" y="3450077"/>
              <a:ext cx="163079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7" name="四角形: 角を丸くする 16">
              <a:extLst>
                <a:ext uri="{FF2B5EF4-FFF2-40B4-BE49-F238E27FC236}">
                  <a16:creationId xmlns:a16="http://schemas.microsoft.com/office/drawing/2014/main" id="{D8F22FE4-5D2D-3C61-1729-9373AB2CE4CA}"/>
                </a:ext>
              </a:extLst>
            </p:cNvPr>
            <p:cNvSpPr/>
            <p:nvPr/>
          </p:nvSpPr>
          <p:spPr>
            <a:xfrm>
              <a:off x="3126291" y="2158796"/>
              <a:ext cx="163079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8" name="四角形: 角を丸くする 17">
              <a:extLst>
                <a:ext uri="{FF2B5EF4-FFF2-40B4-BE49-F238E27FC236}">
                  <a16:creationId xmlns:a16="http://schemas.microsoft.com/office/drawing/2014/main" id="{CF5E352C-DE81-C6BD-F652-1144020484EA}"/>
                </a:ext>
              </a:extLst>
            </p:cNvPr>
            <p:cNvSpPr/>
            <p:nvPr/>
          </p:nvSpPr>
          <p:spPr>
            <a:xfrm>
              <a:off x="1177872" y="2944107"/>
              <a:ext cx="180041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sp>
          <p:nvSpPr>
            <p:cNvPr id="19" name="四角形: 角を丸くする 18">
              <a:extLst>
                <a:ext uri="{FF2B5EF4-FFF2-40B4-BE49-F238E27FC236}">
                  <a16:creationId xmlns:a16="http://schemas.microsoft.com/office/drawing/2014/main" id="{9B2F4B3D-A38C-547B-A235-F9307D51A7B1}"/>
                </a:ext>
              </a:extLst>
            </p:cNvPr>
            <p:cNvSpPr/>
            <p:nvPr/>
          </p:nvSpPr>
          <p:spPr>
            <a:xfrm>
              <a:off x="714457" y="2408639"/>
              <a:ext cx="2331935" cy="469200"/>
            </a:xfrm>
            <a:prstGeom prst="roundRect">
              <a:avLst>
                <a:gd name="adj" fmla="val 20559"/>
              </a:avLst>
            </a:prstGeom>
            <a:solidFill>
              <a:srgbClr val="F2F2F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lumMod val="75000"/>
                      <a:lumOff val="25000"/>
                    </a:schemeClr>
                  </a:solidFill>
                  <a:latin typeface="メイリオ" panose="020B0604030504040204" pitchFamily="50" charset="-128"/>
                  <a:ea typeface="メイリオ" panose="020B0604030504040204" pitchFamily="50" charset="-128"/>
                </a:rPr>
                <a:t>テキスト</a:t>
              </a:r>
            </a:p>
          </p:txBody>
        </p:sp>
      </p:grpSp>
      <p:sp>
        <p:nvSpPr>
          <p:cNvPr id="23" name="テキスト ボックス 22">
            <a:extLst>
              <a:ext uri="{FF2B5EF4-FFF2-40B4-BE49-F238E27FC236}">
                <a16:creationId xmlns:a16="http://schemas.microsoft.com/office/drawing/2014/main" id="{B1CF78B5-980C-B95D-B252-F7BFB56E098B}"/>
              </a:ext>
            </a:extLst>
          </p:cNvPr>
          <p:cNvSpPr txBox="1"/>
          <p:nvPr/>
        </p:nvSpPr>
        <p:spPr>
          <a:xfrm>
            <a:off x="6210225" y="2242436"/>
            <a:ext cx="5358384" cy="1034899"/>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6DCE5570-CF27-4CD2-613B-E6A5BEE94447}"/>
              </a:ext>
            </a:extLst>
          </p:cNvPr>
          <p:cNvSpPr/>
          <p:nvPr/>
        </p:nvSpPr>
        <p:spPr>
          <a:xfrm>
            <a:off x="6766296" y="1273938"/>
            <a:ext cx="4117498" cy="662684"/>
          </a:xfrm>
          <a:prstGeom prst="roundRect">
            <a:avLst>
              <a:gd name="adj" fmla="val 50000"/>
            </a:avLst>
          </a:prstGeom>
          <a:gradFill>
            <a:gsLst>
              <a:gs pos="0">
                <a:srgbClr val="BF9A16"/>
              </a:gs>
              <a:gs pos="100000">
                <a:srgbClr val="E2C11E"/>
              </a:gs>
            </a:gsLst>
            <a:lin ang="0" scaled="1"/>
          </a:gradFill>
          <a:ln w="3175">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＼テキストが入ります／</a:t>
            </a:r>
          </a:p>
        </p:txBody>
      </p:sp>
      <p:grpSp>
        <p:nvGrpSpPr>
          <p:cNvPr id="60" name="グループ化 59">
            <a:extLst>
              <a:ext uri="{FF2B5EF4-FFF2-40B4-BE49-F238E27FC236}">
                <a16:creationId xmlns:a16="http://schemas.microsoft.com/office/drawing/2014/main" id="{18A5BCAA-46D4-852A-E065-F4254AC80F2A}"/>
              </a:ext>
            </a:extLst>
          </p:cNvPr>
          <p:cNvGrpSpPr/>
          <p:nvPr/>
        </p:nvGrpSpPr>
        <p:grpSpPr>
          <a:xfrm>
            <a:off x="5921600" y="1262666"/>
            <a:ext cx="348801" cy="5015095"/>
            <a:chOff x="5973246" y="1262666"/>
            <a:chExt cx="348801" cy="5015095"/>
          </a:xfrm>
        </p:grpSpPr>
        <p:sp>
          <p:nvSpPr>
            <p:cNvPr id="20" name="二等辺三角形 19">
              <a:extLst>
                <a:ext uri="{FF2B5EF4-FFF2-40B4-BE49-F238E27FC236}">
                  <a16:creationId xmlns:a16="http://schemas.microsoft.com/office/drawing/2014/main" id="{FBB54042-ABC6-E3FF-9037-5BFEEDA3540D}"/>
                </a:ext>
              </a:extLst>
            </p:cNvPr>
            <p:cNvSpPr/>
            <p:nvPr/>
          </p:nvSpPr>
          <p:spPr>
            <a:xfrm rot="5400000">
              <a:off x="5646715" y="3554577"/>
              <a:ext cx="1001863" cy="348801"/>
            </a:xfrm>
            <a:prstGeom prst="triangle">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8" name="グループ化 47">
              <a:extLst>
                <a:ext uri="{FF2B5EF4-FFF2-40B4-BE49-F238E27FC236}">
                  <a16:creationId xmlns:a16="http://schemas.microsoft.com/office/drawing/2014/main" id="{610FC059-D1CF-181D-15E7-19636DD9A4F9}"/>
                </a:ext>
              </a:extLst>
            </p:cNvPr>
            <p:cNvGrpSpPr/>
            <p:nvPr/>
          </p:nvGrpSpPr>
          <p:grpSpPr>
            <a:xfrm>
              <a:off x="6096000" y="1262666"/>
              <a:ext cx="0" cy="5015095"/>
              <a:chOff x="6054145" y="1262666"/>
              <a:chExt cx="0" cy="5015095"/>
            </a:xfrm>
          </p:grpSpPr>
          <p:cxnSp>
            <p:nvCxnSpPr>
              <p:cNvPr id="49" name="直線コネクタ 48">
                <a:extLst>
                  <a:ext uri="{FF2B5EF4-FFF2-40B4-BE49-F238E27FC236}">
                    <a16:creationId xmlns:a16="http://schemas.microsoft.com/office/drawing/2014/main" id="{0DDC9C05-EB9C-3350-ED73-59C57F11F4D6}"/>
                  </a:ext>
                </a:extLst>
              </p:cNvPr>
              <p:cNvCxnSpPr>
                <a:cxnSpLocks/>
              </p:cNvCxnSpPr>
              <p:nvPr/>
            </p:nvCxnSpPr>
            <p:spPr>
              <a:xfrm>
                <a:off x="6054145" y="4333545"/>
                <a:ext cx="0" cy="1944216"/>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40E4CF2F-7A90-DCFA-F01E-C41351F83F88}"/>
                  </a:ext>
                </a:extLst>
              </p:cNvPr>
              <p:cNvCxnSpPr>
                <a:cxnSpLocks/>
              </p:cNvCxnSpPr>
              <p:nvPr/>
            </p:nvCxnSpPr>
            <p:spPr>
              <a:xfrm>
                <a:off x="6054145" y="1262666"/>
                <a:ext cx="0" cy="1944216"/>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53" name="グループ化 52">
            <a:extLst>
              <a:ext uri="{FF2B5EF4-FFF2-40B4-BE49-F238E27FC236}">
                <a16:creationId xmlns:a16="http://schemas.microsoft.com/office/drawing/2014/main" id="{0B003A94-ACDA-0787-016E-186756790C65}"/>
              </a:ext>
            </a:extLst>
          </p:cNvPr>
          <p:cNvGrpSpPr/>
          <p:nvPr/>
        </p:nvGrpSpPr>
        <p:grpSpPr>
          <a:xfrm>
            <a:off x="2298010" y="3907746"/>
            <a:ext cx="1334120" cy="1555213"/>
            <a:chOff x="5307718" y="1608551"/>
            <a:chExt cx="1440182" cy="1678852"/>
          </a:xfrm>
          <a:solidFill>
            <a:schemeClr val="bg1">
              <a:lumMod val="50000"/>
            </a:schemeClr>
          </a:solidFill>
        </p:grpSpPr>
        <p:sp>
          <p:nvSpPr>
            <p:cNvPr id="54" name="楕円 53">
              <a:extLst>
                <a:ext uri="{FF2B5EF4-FFF2-40B4-BE49-F238E27FC236}">
                  <a16:creationId xmlns:a16="http://schemas.microsoft.com/office/drawing/2014/main" id="{608518D5-9020-3CCE-BC2D-84740FC7296F}"/>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楕円 33">
              <a:extLst>
                <a:ext uri="{FF2B5EF4-FFF2-40B4-BE49-F238E27FC236}">
                  <a16:creationId xmlns:a16="http://schemas.microsoft.com/office/drawing/2014/main" id="{71A66D6F-367E-94A3-7D8B-EF73171786C7}"/>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7" name="グループ化 56">
            <a:extLst>
              <a:ext uri="{FF2B5EF4-FFF2-40B4-BE49-F238E27FC236}">
                <a16:creationId xmlns:a16="http://schemas.microsoft.com/office/drawing/2014/main" id="{8F8E035D-5F07-B612-82D7-17236EB37BD6}"/>
              </a:ext>
            </a:extLst>
          </p:cNvPr>
          <p:cNvGrpSpPr/>
          <p:nvPr/>
        </p:nvGrpSpPr>
        <p:grpSpPr>
          <a:xfrm>
            <a:off x="8157995" y="3907746"/>
            <a:ext cx="1334120" cy="1555213"/>
            <a:chOff x="5307718" y="1608551"/>
            <a:chExt cx="1440182" cy="1678852"/>
          </a:xfrm>
          <a:solidFill>
            <a:srgbClr val="E0B92C"/>
          </a:solidFill>
        </p:grpSpPr>
        <p:sp>
          <p:nvSpPr>
            <p:cNvPr id="58" name="楕円 57">
              <a:extLst>
                <a:ext uri="{FF2B5EF4-FFF2-40B4-BE49-F238E27FC236}">
                  <a16:creationId xmlns:a16="http://schemas.microsoft.com/office/drawing/2014/main" id="{51F85C7B-C019-3CF9-10EB-F067CFFD9019}"/>
                </a:ext>
              </a:extLst>
            </p:cNvPr>
            <p:cNvSpPr/>
            <p:nvPr/>
          </p:nvSpPr>
          <p:spPr>
            <a:xfrm>
              <a:off x="5595439" y="1608551"/>
              <a:ext cx="864718" cy="86471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楕円 33">
              <a:extLst>
                <a:ext uri="{FF2B5EF4-FFF2-40B4-BE49-F238E27FC236}">
                  <a16:creationId xmlns:a16="http://schemas.microsoft.com/office/drawing/2014/main" id="{0A3CA9B7-C439-1073-A898-323E0A73CD54}"/>
                </a:ext>
              </a:extLst>
            </p:cNvPr>
            <p:cNvSpPr/>
            <p:nvPr/>
          </p:nvSpPr>
          <p:spPr>
            <a:xfrm rot="16200000">
              <a:off x="5674124" y="2213627"/>
              <a:ext cx="707370" cy="1440182"/>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301059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69E08-9050-EB3D-CC25-88D65FC0177F}"/>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594C81A-9D0F-D042-6BF4-4CBD01CC27A8}"/>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solidFill>
                  <a:schemeClr val="tx1">
                    <a:lumMod val="75000"/>
                    <a:lumOff val="25000"/>
                  </a:schemeClr>
                </a:solidFill>
              </a:rPr>
              <a:pPr algn="l"/>
              <a:t>5</a:t>
            </a:fld>
            <a:endParaRPr lang="ja-JP" altLang="en-US" b="1"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66C22444-03F7-DE92-406F-C87FC10AAA82}"/>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根拠</a:t>
            </a:r>
            <a:endParaRPr lang="ja-JP" altLang="en-US" sz="800" dirty="0">
              <a:solidFill>
                <a:srgbClr val="C00000"/>
              </a:solidFill>
            </a:endParaRPr>
          </a:p>
        </p:txBody>
      </p:sp>
      <p:sp>
        <p:nvSpPr>
          <p:cNvPr id="4" name="Google Shape;275;p10">
            <a:extLst>
              <a:ext uri="{FF2B5EF4-FFF2-40B4-BE49-F238E27FC236}">
                <a16:creationId xmlns:a16="http://schemas.microsoft.com/office/drawing/2014/main" id="{95B48462-5D21-B140-A6B7-E01128368418}"/>
              </a:ext>
            </a:extLst>
          </p:cNvPr>
          <p:cNvSpPr txBox="1"/>
          <p:nvPr/>
        </p:nvSpPr>
        <p:spPr>
          <a:xfrm>
            <a:off x="5087888" y="1102549"/>
            <a:ext cx="6023992" cy="8309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3200" dirty="0">
                <a:solidFill>
                  <a:srgbClr val="262626"/>
                </a:solidFill>
                <a:latin typeface="メイリオ" panose="020B0604030504040204" pitchFamily="50" charset="-128"/>
                <a:ea typeface="メイリオ" panose="020B0604030504040204" pitchFamily="50" charset="-128"/>
                <a:sym typeface="Arial"/>
              </a:rPr>
              <a:t>キャッチコピーが入る</a:t>
            </a:r>
            <a:endParaRPr sz="3200" dirty="0">
              <a:solidFill>
                <a:srgbClr val="262626"/>
              </a:solidFill>
              <a:latin typeface="メイリオ" panose="020B0604030504040204" pitchFamily="50" charset="-128"/>
              <a:ea typeface="メイリオ" panose="020B0604030504040204" pitchFamily="50" charset="-128"/>
              <a:sym typeface="Arial"/>
            </a:endParaRPr>
          </a:p>
        </p:txBody>
      </p:sp>
      <p:sp>
        <p:nvSpPr>
          <p:cNvPr id="7" name="Google Shape;278;p10">
            <a:extLst>
              <a:ext uri="{FF2B5EF4-FFF2-40B4-BE49-F238E27FC236}">
                <a16:creationId xmlns:a16="http://schemas.microsoft.com/office/drawing/2014/main" id="{39E8700C-8E3D-EFAD-ED32-0F7625932AE6}"/>
              </a:ext>
            </a:extLst>
          </p:cNvPr>
          <p:cNvSpPr txBox="1"/>
          <p:nvPr/>
        </p:nvSpPr>
        <p:spPr>
          <a:xfrm>
            <a:off x="6744072" y="3455572"/>
            <a:ext cx="3682950"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dirty="0">
              <a:latin typeface="メイリオ" panose="020B0604030504040204" pitchFamily="50" charset="-128"/>
              <a:ea typeface="メイリオ" panose="020B0604030504040204" pitchFamily="50" charset="-128"/>
            </a:endParaRPr>
          </a:p>
        </p:txBody>
      </p:sp>
      <p:sp>
        <p:nvSpPr>
          <p:cNvPr id="9" name="Google Shape;279;p10">
            <a:extLst>
              <a:ext uri="{FF2B5EF4-FFF2-40B4-BE49-F238E27FC236}">
                <a16:creationId xmlns:a16="http://schemas.microsoft.com/office/drawing/2014/main" id="{6E685013-645F-342B-5693-2B0168145370}"/>
              </a:ext>
            </a:extLst>
          </p:cNvPr>
          <p:cNvSpPr txBox="1"/>
          <p:nvPr/>
        </p:nvSpPr>
        <p:spPr>
          <a:xfrm>
            <a:off x="6761565" y="4117652"/>
            <a:ext cx="3790401"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10" name="Google Shape;280;p10">
            <a:extLst>
              <a:ext uri="{FF2B5EF4-FFF2-40B4-BE49-F238E27FC236}">
                <a16:creationId xmlns:a16="http://schemas.microsoft.com/office/drawing/2014/main" id="{3EDA291B-BCC5-B62E-EAAA-4E02854B6FE8}"/>
              </a:ext>
            </a:extLst>
          </p:cNvPr>
          <p:cNvSpPr txBox="1"/>
          <p:nvPr/>
        </p:nvSpPr>
        <p:spPr>
          <a:xfrm>
            <a:off x="6761565" y="4782538"/>
            <a:ext cx="3505981"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11" name="Google Shape;281;p10">
            <a:extLst>
              <a:ext uri="{FF2B5EF4-FFF2-40B4-BE49-F238E27FC236}">
                <a16:creationId xmlns:a16="http://schemas.microsoft.com/office/drawing/2014/main" id="{623CA158-7890-2A42-D555-C48A85C91C2E}"/>
              </a:ext>
            </a:extLst>
          </p:cNvPr>
          <p:cNvSpPr txBox="1"/>
          <p:nvPr/>
        </p:nvSpPr>
        <p:spPr>
          <a:xfrm>
            <a:off x="6772308" y="5415347"/>
            <a:ext cx="3121932"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altLang="en-US" sz="1200" dirty="0">
                <a:solidFill>
                  <a:srgbClr val="262626"/>
                </a:solidFill>
                <a:latin typeface="メイリオ" panose="020B0604030504040204" pitchFamily="50" charset="-128"/>
                <a:ea typeface="メイリオ" panose="020B0604030504040204" pitchFamily="50" charset="-128"/>
                <a:sym typeface="Arial"/>
              </a:rPr>
              <a:t>テキストが入ります</a:t>
            </a:r>
            <a:endParaRPr lang="ja-JP" altLang="en-US" sz="1200" dirty="0">
              <a:latin typeface="メイリオ" panose="020B0604030504040204" pitchFamily="50" charset="-128"/>
              <a:ea typeface="メイリオ" panose="020B0604030504040204" pitchFamily="50" charset="-128"/>
            </a:endParaRPr>
          </a:p>
        </p:txBody>
      </p:sp>
      <p:sp>
        <p:nvSpPr>
          <p:cNvPr id="12" name="Google Shape;282;p10">
            <a:extLst>
              <a:ext uri="{FF2B5EF4-FFF2-40B4-BE49-F238E27FC236}">
                <a16:creationId xmlns:a16="http://schemas.microsoft.com/office/drawing/2014/main" id="{350FC0F7-96CA-553E-5CA6-5352B3D390DB}"/>
              </a:ext>
            </a:extLst>
          </p:cNvPr>
          <p:cNvSpPr/>
          <p:nvPr/>
        </p:nvSpPr>
        <p:spPr>
          <a:xfrm>
            <a:off x="6413297" y="349008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dirty="0">
                <a:solidFill>
                  <a:schemeClr val="lt1"/>
                </a:solidFill>
                <a:latin typeface="メイリオ" panose="020B0604030504040204" pitchFamily="50" charset="-128"/>
                <a:ea typeface="メイリオ" panose="020B0604030504040204" pitchFamily="50" charset="-128"/>
                <a:cs typeface="Arial"/>
                <a:sym typeface="Arial"/>
              </a:rPr>
              <a:t>1</a:t>
            </a:r>
            <a:endParaRPr sz="1400" dirty="0">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13" name="Google Shape;283;p10">
            <a:extLst>
              <a:ext uri="{FF2B5EF4-FFF2-40B4-BE49-F238E27FC236}">
                <a16:creationId xmlns:a16="http://schemas.microsoft.com/office/drawing/2014/main" id="{25A70FF3-CD42-8A2E-3E03-CC5C048749B9}"/>
              </a:ext>
            </a:extLst>
          </p:cNvPr>
          <p:cNvSpPr/>
          <p:nvPr/>
        </p:nvSpPr>
        <p:spPr>
          <a:xfrm>
            <a:off x="6413297" y="4135005"/>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dirty="0">
                <a:solidFill>
                  <a:schemeClr val="lt1"/>
                </a:solidFill>
                <a:latin typeface="メイリオ" panose="020B0604030504040204" pitchFamily="50" charset="-128"/>
                <a:ea typeface="メイリオ" panose="020B0604030504040204" pitchFamily="50" charset="-128"/>
                <a:cs typeface="Arial"/>
                <a:sym typeface="Arial"/>
              </a:rPr>
              <a:t>2</a:t>
            </a:r>
            <a:endParaRPr sz="1400" dirty="0">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14" name="Google Shape;284;p10">
            <a:extLst>
              <a:ext uri="{FF2B5EF4-FFF2-40B4-BE49-F238E27FC236}">
                <a16:creationId xmlns:a16="http://schemas.microsoft.com/office/drawing/2014/main" id="{76BFD6E8-02FD-6147-287F-19A05348B96A}"/>
              </a:ext>
            </a:extLst>
          </p:cNvPr>
          <p:cNvSpPr/>
          <p:nvPr/>
        </p:nvSpPr>
        <p:spPr>
          <a:xfrm>
            <a:off x="6413294" y="478069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dirty="0">
                <a:solidFill>
                  <a:schemeClr val="lt1"/>
                </a:solidFill>
                <a:latin typeface="メイリオ" panose="020B0604030504040204" pitchFamily="50" charset="-128"/>
                <a:ea typeface="メイリオ" panose="020B0604030504040204" pitchFamily="50" charset="-128"/>
                <a:cs typeface="Arial"/>
                <a:sym typeface="Arial"/>
              </a:rPr>
              <a:t>3</a:t>
            </a:r>
            <a:endParaRPr sz="1400" dirty="0">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15" name="Google Shape;285;p10">
            <a:extLst>
              <a:ext uri="{FF2B5EF4-FFF2-40B4-BE49-F238E27FC236}">
                <a16:creationId xmlns:a16="http://schemas.microsoft.com/office/drawing/2014/main" id="{934483C4-5944-A74B-C784-FED53E67C3DB}"/>
              </a:ext>
            </a:extLst>
          </p:cNvPr>
          <p:cNvSpPr/>
          <p:nvPr/>
        </p:nvSpPr>
        <p:spPr>
          <a:xfrm>
            <a:off x="6413294" y="5415347"/>
            <a:ext cx="343427" cy="343427"/>
          </a:xfrm>
          <a:prstGeom prst="ellipse">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400" dirty="0">
                <a:solidFill>
                  <a:schemeClr val="lt1"/>
                </a:solidFill>
                <a:latin typeface="メイリオ" panose="020B0604030504040204" pitchFamily="50" charset="-128"/>
                <a:ea typeface="メイリオ" panose="020B0604030504040204" pitchFamily="50" charset="-128"/>
                <a:cs typeface="Arial"/>
                <a:sym typeface="Arial"/>
              </a:rPr>
              <a:t>4</a:t>
            </a:r>
            <a:endParaRPr sz="1400" dirty="0">
              <a:solidFill>
                <a:schemeClr val="lt1"/>
              </a:solidFill>
              <a:latin typeface="メイリオ" panose="020B0604030504040204" pitchFamily="50" charset="-128"/>
              <a:ea typeface="メイリオ" panose="020B0604030504040204" pitchFamily="50" charset="-128"/>
              <a:cs typeface="Arial"/>
              <a:sym typeface="Arial"/>
            </a:endParaRPr>
          </a:p>
        </p:txBody>
      </p:sp>
      <p:sp>
        <p:nvSpPr>
          <p:cNvPr id="24" name="Google Shape;287;p10">
            <a:extLst>
              <a:ext uri="{FF2B5EF4-FFF2-40B4-BE49-F238E27FC236}">
                <a16:creationId xmlns:a16="http://schemas.microsoft.com/office/drawing/2014/main" id="{6A8D1115-AA25-8595-6EFE-6B6D00C9FB98}"/>
              </a:ext>
            </a:extLst>
          </p:cNvPr>
          <p:cNvSpPr/>
          <p:nvPr/>
        </p:nvSpPr>
        <p:spPr>
          <a:xfrm>
            <a:off x="2050513" y="3394157"/>
            <a:ext cx="4167288" cy="2693245"/>
          </a:xfrm>
          <a:prstGeom prst="roundRect">
            <a:avLst>
              <a:gd name="adj" fmla="val 0"/>
            </a:avLst>
          </a:prstGeom>
          <a:solidFill>
            <a:srgbClr val="E0B92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メイリオ" panose="020B0604030504040204" pitchFamily="50" charset="-128"/>
              <a:ea typeface="メイリオ" panose="020B0604030504040204" pitchFamily="50" charset="-128"/>
              <a:cs typeface="Arial"/>
              <a:sym typeface="Arial"/>
            </a:endParaRPr>
          </a:p>
        </p:txBody>
      </p:sp>
      <p:cxnSp>
        <p:nvCxnSpPr>
          <p:cNvPr id="26" name="Google Shape;289;p10">
            <a:extLst>
              <a:ext uri="{FF2B5EF4-FFF2-40B4-BE49-F238E27FC236}">
                <a16:creationId xmlns:a16="http://schemas.microsoft.com/office/drawing/2014/main" id="{B7277FA9-5B80-205C-9E84-4283CAE320A3}"/>
              </a:ext>
            </a:extLst>
          </p:cNvPr>
          <p:cNvCxnSpPr/>
          <p:nvPr/>
        </p:nvCxnSpPr>
        <p:spPr>
          <a:xfrm>
            <a:off x="6413294" y="3985639"/>
            <a:ext cx="3528392" cy="0"/>
          </a:xfrm>
          <a:prstGeom prst="straightConnector1">
            <a:avLst/>
          </a:prstGeom>
          <a:noFill/>
          <a:ln w="9525" cap="flat" cmpd="sng">
            <a:solidFill>
              <a:srgbClr val="E0B92C"/>
            </a:solidFill>
            <a:prstDash val="solid"/>
            <a:round/>
            <a:headEnd type="none" w="sm" len="sm"/>
            <a:tailEnd type="none" w="sm" len="sm"/>
          </a:ln>
        </p:spPr>
      </p:cxnSp>
      <p:cxnSp>
        <p:nvCxnSpPr>
          <p:cNvPr id="27" name="Google Shape;290;p10">
            <a:extLst>
              <a:ext uri="{FF2B5EF4-FFF2-40B4-BE49-F238E27FC236}">
                <a16:creationId xmlns:a16="http://schemas.microsoft.com/office/drawing/2014/main" id="{E42071DF-A45F-D36D-2920-C184835A929F}"/>
              </a:ext>
            </a:extLst>
          </p:cNvPr>
          <p:cNvCxnSpPr/>
          <p:nvPr/>
        </p:nvCxnSpPr>
        <p:spPr>
          <a:xfrm>
            <a:off x="6413294" y="4633711"/>
            <a:ext cx="3528392" cy="0"/>
          </a:xfrm>
          <a:prstGeom prst="straightConnector1">
            <a:avLst/>
          </a:prstGeom>
          <a:noFill/>
          <a:ln w="9525" cap="flat" cmpd="sng">
            <a:solidFill>
              <a:srgbClr val="E0B92C"/>
            </a:solidFill>
            <a:prstDash val="solid"/>
            <a:round/>
            <a:headEnd type="none" w="sm" len="sm"/>
            <a:tailEnd type="none" w="sm" len="sm"/>
          </a:ln>
        </p:spPr>
      </p:cxnSp>
      <p:cxnSp>
        <p:nvCxnSpPr>
          <p:cNvPr id="29" name="Google Shape;291;p10">
            <a:extLst>
              <a:ext uri="{FF2B5EF4-FFF2-40B4-BE49-F238E27FC236}">
                <a16:creationId xmlns:a16="http://schemas.microsoft.com/office/drawing/2014/main" id="{A704A711-EB5C-8987-B9A4-1DD26CF8E5B6}"/>
              </a:ext>
            </a:extLst>
          </p:cNvPr>
          <p:cNvCxnSpPr/>
          <p:nvPr/>
        </p:nvCxnSpPr>
        <p:spPr>
          <a:xfrm>
            <a:off x="6413294" y="5281783"/>
            <a:ext cx="3528392" cy="0"/>
          </a:xfrm>
          <a:prstGeom prst="straightConnector1">
            <a:avLst/>
          </a:prstGeom>
          <a:noFill/>
          <a:ln w="9525" cap="flat" cmpd="sng">
            <a:solidFill>
              <a:srgbClr val="E0B92C"/>
            </a:solidFill>
            <a:prstDash val="solid"/>
            <a:round/>
            <a:headEnd type="none" w="sm" len="sm"/>
            <a:tailEnd type="none" w="sm" len="sm"/>
          </a:ln>
        </p:spPr>
      </p:cxnSp>
      <p:cxnSp>
        <p:nvCxnSpPr>
          <p:cNvPr id="30" name="Google Shape;292;p10">
            <a:extLst>
              <a:ext uri="{FF2B5EF4-FFF2-40B4-BE49-F238E27FC236}">
                <a16:creationId xmlns:a16="http://schemas.microsoft.com/office/drawing/2014/main" id="{D775DE26-9CB7-EC8E-B5F6-E2ED0B7D6544}"/>
              </a:ext>
            </a:extLst>
          </p:cNvPr>
          <p:cNvCxnSpPr/>
          <p:nvPr/>
        </p:nvCxnSpPr>
        <p:spPr>
          <a:xfrm>
            <a:off x="6413294" y="5929855"/>
            <a:ext cx="3528392" cy="0"/>
          </a:xfrm>
          <a:prstGeom prst="straightConnector1">
            <a:avLst/>
          </a:prstGeom>
          <a:noFill/>
          <a:ln w="9525" cap="flat" cmpd="sng">
            <a:solidFill>
              <a:srgbClr val="E0B92C"/>
            </a:solidFill>
            <a:prstDash val="solid"/>
            <a:round/>
            <a:headEnd type="none" w="sm" len="sm"/>
            <a:tailEnd type="none" w="sm" len="sm"/>
          </a:ln>
        </p:spPr>
      </p:cxnSp>
      <p:sp>
        <p:nvSpPr>
          <p:cNvPr id="34" name="正方形/長方形 33">
            <a:extLst>
              <a:ext uri="{FF2B5EF4-FFF2-40B4-BE49-F238E27FC236}">
                <a16:creationId xmlns:a16="http://schemas.microsoft.com/office/drawing/2014/main" id="{35499120-83B9-A179-CCF3-37F7FA34811E}"/>
              </a:ext>
            </a:extLst>
          </p:cNvPr>
          <p:cNvSpPr/>
          <p:nvPr/>
        </p:nvSpPr>
        <p:spPr>
          <a:xfrm>
            <a:off x="2205056" y="3561294"/>
            <a:ext cx="3858203" cy="235897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lumMod val="75000"/>
                  </a:schemeClr>
                </a:solidFill>
                <a:latin typeface="メイリオ" panose="020B0604030504040204" pitchFamily="50" charset="-128"/>
                <a:ea typeface="メイリオ" panose="020B0604030504040204" pitchFamily="50" charset="-128"/>
              </a:rPr>
              <a:t>画像</a:t>
            </a:r>
          </a:p>
        </p:txBody>
      </p:sp>
      <p:sp>
        <p:nvSpPr>
          <p:cNvPr id="37" name="正方形/長方形 36">
            <a:extLst>
              <a:ext uri="{FF2B5EF4-FFF2-40B4-BE49-F238E27FC236}">
                <a16:creationId xmlns:a16="http://schemas.microsoft.com/office/drawing/2014/main" id="{2B97EF0D-10A2-D10E-A787-EA08DDDA6FA2}"/>
              </a:ext>
            </a:extLst>
          </p:cNvPr>
          <p:cNvSpPr/>
          <p:nvPr/>
        </p:nvSpPr>
        <p:spPr>
          <a:xfrm>
            <a:off x="2711624" y="1213161"/>
            <a:ext cx="2160240" cy="68194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dirty="0">
                <a:latin typeface="メイリオ" panose="020B0604030504040204" pitchFamily="50" charset="-128"/>
                <a:ea typeface="メイリオ" panose="020B0604030504040204" pitchFamily="50" charset="-128"/>
              </a:rPr>
              <a:t>LOGO</a:t>
            </a:r>
            <a:endParaRPr kumimoji="1" lang="ja-JP" altLang="en-US" dirty="0">
              <a:latin typeface="メイリオ" panose="020B0604030504040204" pitchFamily="50" charset="-128"/>
              <a:ea typeface="メイリオ" panose="020B0604030504040204" pitchFamily="50" charset="-128"/>
            </a:endParaRPr>
          </a:p>
        </p:txBody>
      </p:sp>
      <p:sp>
        <p:nvSpPr>
          <p:cNvPr id="38" name="Google Shape;277;p10">
            <a:extLst>
              <a:ext uri="{FF2B5EF4-FFF2-40B4-BE49-F238E27FC236}">
                <a16:creationId xmlns:a16="http://schemas.microsoft.com/office/drawing/2014/main" id="{4BC85CE1-825A-8B2F-2DFB-212FB8BEB3E6}"/>
              </a:ext>
            </a:extLst>
          </p:cNvPr>
          <p:cNvSpPr txBox="1"/>
          <p:nvPr/>
        </p:nvSpPr>
        <p:spPr>
          <a:xfrm>
            <a:off x="0" y="2204864"/>
            <a:ext cx="12192000" cy="923289"/>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None/>
            </a:pPr>
            <a:r>
              <a:rPr lang="ja-JP" altLang="en-US" sz="1600" dirty="0">
                <a:solidFill>
                  <a:srgbClr val="404040"/>
                </a:solidFill>
                <a:latin typeface="メイリオ" panose="020B0604030504040204" pitchFamily="50" charset="-128"/>
                <a:ea typeface="メイリオ" panose="020B0604030504040204" pitchFamily="50" charset="-128"/>
                <a:sym typeface="Arial"/>
              </a:rPr>
              <a:t>テキストが入ります。</a:t>
            </a:r>
            <a:r>
              <a:rPr lang="ja-JP" altLang="en-US" sz="1800" dirty="0">
                <a:solidFill>
                  <a:srgbClr val="404040"/>
                </a:solidFill>
                <a:latin typeface="メイリオ" panose="020B0604030504040204" pitchFamily="50" charset="-128"/>
                <a:ea typeface="メイリオ" panose="020B0604030504040204" pitchFamily="50" charset="-128"/>
                <a:sym typeface="Arial"/>
              </a:rPr>
              <a:t>テキストが入ります。テキストが入ります。</a:t>
            </a:r>
            <a:endParaRPr lang="en-US" altLang="ja-JP" sz="1800" dirty="0">
              <a:solidFill>
                <a:srgbClr val="404040"/>
              </a:solidFill>
              <a:latin typeface="メイリオ" panose="020B0604030504040204" pitchFamily="50" charset="-128"/>
              <a:ea typeface="メイリオ" panose="020B0604030504040204" pitchFamily="50" charset="-128"/>
              <a:sym typeface="Arial"/>
            </a:endParaRPr>
          </a:p>
          <a:p>
            <a:pPr marL="0" marR="0" lvl="0" indent="0" algn="ctr" rtl="0">
              <a:lnSpc>
                <a:spcPct val="150000"/>
              </a:lnSpc>
              <a:spcBef>
                <a:spcPts val="0"/>
              </a:spcBef>
              <a:spcAft>
                <a:spcPts val="0"/>
              </a:spcAft>
              <a:buNone/>
            </a:pPr>
            <a:r>
              <a:rPr lang="ja-JP" altLang="en-US" sz="1800" dirty="0">
                <a:solidFill>
                  <a:srgbClr val="404040"/>
                </a:solidFill>
                <a:latin typeface="メイリオ" panose="020B0604030504040204" pitchFamily="50" charset="-128"/>
                <a:ea typeface="メイリオ" panose="020B0604030504040204" pitchFamily="50" charset="-128"/>
                <a:sym typeface="Arial"/>
              </a:rPr>
              <a:t>テキストが入ります。テキストが入ります。</a:t>
            </a:r>
            <a:endParaRPr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3200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037AD-EE39-78FD-8B31-B98CE0A43FA9}"/>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F274AE6-6661-72F6-3FCD-121BD863D38D}"/>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6</a:t>
            </a:fld>
            <a:endParaRPr lang="ja-JP" altLang="en-US" b="1" dirty="0">
              <a:solidFill>
                <a:schemeClr val="bg1"/>
              </a:solidFill>
              <a:latin typeface="メイリオ" panose="020B0604030504040204" pitchFamily="50" charset="-128"/>
            </a:endParaRPr>
          </a:p>
        </p:txBody>
      </p:sp>
      <p:graphicFrame>
        <p:nvGraphicFramePr>
          <p:cNvPr id="8" name="表 7">
            <a:extLst>
              <a:ext uri="{FF2B5EF4-FFF2-40B4-BE49-F238E27FC236}">
                <a16:creationId xmlns:a16="http://schemas.microsoft.com/office/drawing/2014/main" id="{3CF31E9A-E8C9-4082-0519-DF525D94CE28}"/>
              </a:ext>
            </a:extLst>
          </p:cNvPr>
          <p:cNvGraphicFramePr>
            <a:graphicFrameLocks noGrp="1"/>
          </p:cNvGraphicFramePr>
          <p:nvPr>
            <p:extLst>
              <p:ext uri="{D42A27DB-BD31-4B8C-83A1-F6EECF244321}">
                <p14:modId xmlns:p14="http://schemas.microsoft.com/office/powerpoint/2010/main" val="1458396227"/>
              </p:ext>
            </p:extLst>
          </p:nvPr>
        </p:nvGraphicFramePr>
        <p:xfrm>
          <a:off x="627482" y="980728"/>
          <a:ext cx="10937036" cy="5373294"/>
        </p:xfrm>
        <a:graphic>
          <a:graphicData uri="http://schemas.openxmlformats.org/drawingml/2006/table">
            <a:tbl>
              <a:tblPr firstRow="1" bandRow="1">
                <a:tableStyleId>{5C22544A-7EE6-4342-B048-85BDC9FD1C3A}</a:tableStyleId>
              </a:tblPr>
              <a:tblGrid>
                <a:gridCol w="2734259">
                  <a:extLst>
                    <a:ext uri="{9D8B030D-6E8A-4147-A177-3AD203B41FA5}">
                      <a16:colId xmlns:a16="http://schemas.microsoft.com/office/drawing/2014/main" val="387827210"/>
                    </a:ext>
                  </a:extLst>
                </a:gridCol>
                <a:gridCol w="2734259">
                  <a:extLst>
                    <a:ext uri="{9D8B030D-6E8A-4147-A177-3AD203B41FA5}">
                      <a16:colId xmlns:a16="http://schemas.microsoft.com/office/drawing/2014/main" val="3643993684"/>
                    </a:ext>
                  </a:extLst>
                </a:gridCol>
                <a:gridCol w="2734259">
                  <a:extLst>
                    <a:ext uri="{9D8B030D-6E8A-4147-A177-3AD203B41FA5}">
                      <a16:colId xmlns:a16="http://schemas.microsoft.com/office/drawing/2014/main" val="4277909029"/>
                    </a:ext>
                  </a:extLst>
                </a:gridCol>
                <a:gridCol w="2734259">
                  <a:extLst>
                    <a:ext uri="{9D8B030D-6E8A-4147-A177-3AD203B41FA5}">
                      <a16:colId xmlns:a16="http://schemas.microsoft.com/office/drawing/2014/main" val="2608077195"/>
                    </a:ext>
                  </a:extLst>
                </a:gridCol>
              </a:tblGrid>
              <a:tr h="895549">
                <a:tc>
                  <a:txBody>
                    <a:bodyPr/>
                    <a:lstStyle/>
                    <a:p>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no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dirty="0">
                          <a:solidFill>
                            <a:schemeClr val="bg1"/>
                          </a:solidFill>
                          <a:latin typeface="メイリオ" panose="020B0604030504040204" pitchFamily="50" charset="-128"/>
                          <a:ea typeface="メイリオ" panose="020B0604030504040204" pitchFamily="50" charset="-128"/>
                        </a:rPr>
                        <a:t>自社</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38100" cap="flat" cmpd="sng" algn="ctr">
                      <a:solidFill>
                        <a:srgbClr val="E2C11E"/>
                      </a:solidFill>
                      <a:prstDash val="solid"/>
                      <a:round/>
                      <a:headEnd type="none" w="med" len="med"/>
                      <a:tailEnd type="none" w="med" len="med"/>
                    </a:lnT>
                    <a:lnB w="38100" cap="flat" cmpd="sng" algn="ctr">
                      <a:solidFill>
                        <a:srgbClr val="E2C11E"/>
                      </a:solidFill>
                      <a:prstDash val="solid"/>
                      <a:round/>
                      <a:headEnd type="none" w="med" len="med"/>
                      <a:tailEnd type="none" w="med" len="med"/>
                    </a:lnB>
                    <a:solidFill>
                      <a:srgbClr val="E2C11E"/>
                    </a:solidFill>
                  </a:tcPr>
                </a:tc>
                <a:tc>
                  <a:txBody>
                    <a:bodyPr/>
                    <a:lstStyle/>
                    <a:p>
                      <a:pPr algn="ctr"/>
                      <a:r>
                        <a:rPr kumimoji="1" lang="en-US" altLang="ja-JP" dirty="0">
                          <a:solidFill>
                            <a:schemeClr val="bg1"/>
                          </a:solidFill>
                          <a:latin typeface="メイリオ" panose="020B0604030504040204" pitchFamily="50" charset="-128"/>
                          <a:ea typeface="メイリオ" panose="020B0604030504040204" pitchFamily="50" charset="-128"/>
                        </a:rPr>
                        <a:t>A</a:t>
                      </a:r>
                      <a:r>
                        <a:rPr kumimoji="1" lang="ja-JP" altLang="en-US" dirty="0">
                          <a:solidFill>
                            <a:schemeClr val="bg1"/>
                          </a:solidFill>
                          <a:latin typeface="メイリオ" panose="020B0604030504040204" pitchFamily="50" charset="-128"/>
                          <a:ea typeface="メイリオ" panose="020B0604030504040204" pitchFamily="50" charset="-128"/>
                        </a:rPr>
                        <a:t>社</a:t>
                      </a:r>
                    </a:p>
                  </a:txBody>
                  <a:tcPr anchor="ctr">
                    <a:lnL w="38100" cap="flat" cmpd="sng" algn="ctr">
                      <a:solidFill>
                        <a:srgbClr val="E2C11E"/>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BFBF"/>
                    </a:solidFill>
                  </a:tcPr>
                </a:tc>
                <a:tc>
                  <a:txBody>
                    <a:bodyPr/>
                    <a:lstStyle/>
                    <a:p>
                      <a:pPr algn="ctr"/>
                      <a:r>
                        <a:rPr kumimoji="1" lang="en-US" altLang="ja-JP" dirty="0">
                          <a:solidFill>
                            <a:schemeClr val="bg1"/>
                          </a:solidFill>
                          <a:latin typeface="メイリオ" panose="020B0604030504040204" pitchFamily="50" charset="-128"/>
                          <a:ea typeface="メイリオ" panose="020B0604030504040204" pitchFamily="50" charset="-128"/>
                        </a:rPr>
                        <a:t>B</a:t>
                      </a:r>
                      <a:r>
                        <a:rPr kumimoji="1" lang="ja-JP" altLang="en-US" dirty="0">
                          <a:solidFill>
                            <a:schemeClr val="bg1"/>
                          </a:solidFill>
                          <a:latin typeface="メイリオ" panose="020B0604030504040204" pitchFamily="50" charset="-128"/>
                          <a:ea typeface="メイリオ" panose="020B0604030504040204" pitchFamily="50" charset="-128"/>
                        </a:rPr>
                        <a:t>社</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BFBF"/>
                    </a:solidFill>
                  </a:tcPr>
                </a:tc>
                <a:extLst>
                  <a:ext uri="{0D108BD9-81ED-4DB2-BD59-A6C34878D82A}">
                    <a16:rowId xmlns:a16="http://schemas.microsoft.com/office/drawing/2014/main" val="2790979376"/>
                  </a:ext>
                </a:extLst>
              </a:tr>
              <a:tr h="895549">
                <a:tc>
                  <a:txBody>
                    <a:bodyPr/>
                    <a:lstStyle/>
                    <a:p>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項目</a:t>
                      </a: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1</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solidFill>
                        <a:schemeClr val="bg1">
                          <a:lumMod val="75000"/>
                        </a:schemeClr>
                      </a:solid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38100" cap="flat" cmpd="sng" algn="ctr">
                      <a:solidFill>
                        <a:srgbClr val="E2C11E"/>
                      </a:solidFill>
                      <a:prstDash val="solid"/>
                      <a:round/>
                      <a:headEnd type="none" w="med" len="med"/>
                      <a:tailEnd type="none" w="med" len="med"/>
                    </a:lnT>
                    <a:lnB w="6350" cap="flat" cmpd="sng" algn="ctr">
                      <a:solidFill>
                        <a:srgbClr val="E2C11E"/>
                      </a:solidFill>
                      <a:prstDash val="solid"/>
                      <a:round/>
                      <a:headEnd type="none" w="med" len="med"/>
                      <a:tailEnd type="none" w="med" len="med"/>
                    </a:lnB>
                    <a:noFill/>
                  </a:tcPr>
                </a:tc>
                <a:tc>
                  <a:txBody>
                    <a:bodyPr/>
                    <a:lstStyle/>
                    <a:p>
                      <a:pPr algn="ct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8100" cap="flat" cmpd="sng" algn="ctr">
                      <a:solidFill>
                        <a:srgbClr val="E2C11E"/>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600414144"/>
                  </a:ext>
                </a:extLst>
              </a:tr>
              <a:tr h="895549">
                <a:tc>
                  <a:txBody>
                    <a:bodyPr/>
                    <a:lstStyle/>
                    <a:p>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項目</a:t>
                      </a: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2</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solidFill>
                        <a:schemeClr val="bg1">
                          <a:lumMod val="75000"/>
                        </a:schemeClr>
                      </a:solid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6350" cap="flat" cmpd="sng" algn="ctr">
                      <a:solidFill>
                        <a:srgbClr val="E2C11E"/>
                      </a:solidFill>
                      <a:prstDash val="solid"/>
                      <a:round/>
                      <a:headEnd type="none" w="med" len="med"/>
                      <a:tailEnd type="none" w="med" len="med"/>
                    </a:lnT>
                    <a:lnB w="6350" cap="flat" cmpd="sng" algn="ctr">
                      <a:solidFill>
                        <a:srgbClr val="E2C11E"/>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38100" cap="flat" cmpd="sng" algn="ctr">
                      <a:solidFill>
                        <a:srgbClr val="E2C11E"/>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テキスト</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652711937"/>
                  </a:ext>
                </a:extLst>
              </a:tr>
              <a:tr h="895549">
                <a:tc>
                  <a:txBody>
                    <a:bodyPr/>
                    <a:lstStyle/>
                    <a:p>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項目</a:t>
                      </a: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3</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solidFill>
                        <a:schemeClr val="bg1">
                          <a:lumMod val="75000"/>
                        </a:schemeClr>
                      </a:solid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6350" cap="flat" cmpd="sng" algn="ctr">
                      <a:solidFill>
                        <a:srgbClr val="E2C11E"/>
                      </a:solidFill>
                      <a:prstDash val="solid"/>
                      <a:round/>
                      <a:headEnd type="none" w="med" len="med"/>
                      <a:tailEnd type="none" w="med" len="med"/>
                    </a:lnT>
                    <a:lnB w="6350" cap="flat" cmpd="sng" algn="ctr">
                      <a:solidFill>
                        <a:srgbClr val="E2C11E"/>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38100" cap="flat" cmpd="sng" algn="ctr">
                      <a:solidFill>
                        <a:srgbClr val="E2C11E"/>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964861192"/>
                  </a:ext>
                </a:extLst>
              </a:tr>
              <a:tr h="895549">
                <a:tc>
                  <a:txBody>
                    <a:bodyPr/>
                    <a:lstStyle/>
                    <a:p>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項目</a:t>
                      </a: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4</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solidFill>
                        <a:schemeClr val="bg1">
                          <a:lumMod val="75000"/>
                        </a:schemeClr>
                      </a:solid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6350" cap="flat" cmpd="sng" algn="ctr">
                      <a:solidFill>
                        <a:srgbClr val="E2C11E"/>
                      </a:solidFill>
                      <a:prstDash val="solid"/>
                      <a:round/>
                      <a:headEnd type="none" w="med" len="med"/>
                      <a:tailEnd type="none" w="med" len="med"/>
                    </a:lnT>
                    <a:lnB w="6350" cap="flat" cmpd="sng" algn="ctr">
                      <a:solidFill>
                        <a:srgbClr val="E2C11E"/>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a:t>
                      </a:r>
                    </a:p>
                  </a:txBody>
                  <a:tcPr anchor="ctr">
                    <a:lnL w="38100" cap="flat" cmpd="sng" algn="ctr">
                      <a:solidFill>
                        <a:srgbClr val="E2C11E"/>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08726415"/>
                  </a:ext>
                </a:extLst>
              </a:tr>
              <a:tr h="895549">
                <a:tc>
                  <a:txBody>
                    <a:bodyPr/>
                    <a:lstStyle/>
                    <a:p>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項目</a:t>
                      </a: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5</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marL="216000" marR="216000" anchor="ctr">
                    <a:lnL w="12700" cap="flat" cmpd="sng" algn="ctr">
                      <a:solidFill>
                        <a:schemeClr val="bg1">
                          <a:lumMod val="75000"/>
                        </a:schemeClr>
                      </a:solidFill>
                      <a:prstDash val="solid"/>
                      <a:round/>
                      <a:headEnd type="none" w="med" len="med"/>
                      <a:tailEnd type="none" w="med" len="med"/>
                    </a:lnL>
                    <a:lnR w="38100" cap="flat" cmpd="sng" algn="ctr">
                      <a:solidFill>
                        <a:srgbClr val="E2C11E"/>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38100" cap="flat" cmpd="sng" algn="ctr">
                      <a:solidFill>
                        <a:srgbClr val="E2C11E"/>
                      </a:solidFill>
                      <a:prstDash val="solid"/>
                      <a:round/>
                      <a:headEnd type="none" w="med" len="med"/>
                      <a:tailEnd type="none" w="med" len="med"/>
                    </a:lnL>
                    <a:lnR w="38100" cap="flat" cmpd="sng" algn="ctr">
                      <a:solidFill>
                        <a:srgbClr val="E2C11E"/>
                      </a:solidFill>
                      <a:prstDash val="solid"/>
                      <a:round/>
                      <a:headEnd type="none" w="med" len="med"/>
                      <a:tailEnd type="none" w="med" len="med"/>
                    </a:lnR>
                    <a:lnT w="6350" cap="flat" cmpd="sng" algn="ctr">
                      <a:solidFill>
                        <a:srgbClr val="E2C11E"/>
                      </a:solidFill>
                      <a:prstDash val="solid"/>
                      <a:round/>
                      <a:headEnd type="none" w="med" len="med"/>
                      <a:tailEnd type="none" w="med" len="med"/>
                    </a:lnT>
                    <a:lnB w="38100" cap="flat" cmpd="sng" algn="ctr">
                      <a:solidFill>
                        <a:srgbClr val="E2C11E"/>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38100" cap="flat" cmpd="sng" algn="ctr">
                      <a:solidFill>
                        <a:srgbClr val="E2C11E"/>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〇</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778063252"/>
                  </a:ext>
                </a:extLst>
              </a:tr>
            </a:tbl>
          </a:graphicData>
        </a:graphic>
      </p:graphicFrame>
      <p:sp>
        <p:nvSpPr>
          <p:cNvPr id="65" name="タイトル 1">
            <a:extLst>
              <a:ext uri="{FF2B5EF4-FFF2-40B4-BE49-F238E27FC236}">
                <a16:creationId xmlns:a16="http://schemas.microsoft.com/office/drawing/2014/main" id="{D3C79BC7-4C61-77B3-AED9-4D3DD8D08B2B}"/>
              </a:ext>
            </a:extLst>
          </p:cNvPr>
          <p:cNvSpPr txBox="1">
            <a:spLocks/>
          </p:cNvSpPr>
          <p:nvPr/>
        </p:nvSpPr>
        <p:spPr>
          <a:xfrm>
            <a:off x="47328" y="44624"/>
            <a:ext cx="10972800" cy="422530"/>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比較</a:t>
            </a:r>
            <a:endParaRPr lang="ja-JP" altLang="en-US" sz="800" dirty="0">
              <a:solidFill>
                <a:srgbClr val="C00000"/>
              </a:solidFill>
            </a:endParaRPr>
          </a:p>
        </p:txBody>
      </p:sp>
    </p:spTree>
    <p:extLst>
      <p:ext uri="{BB962C8B-B14F-4D97-AF65-F5344CB8AC3E}">
        <p14:creationId xmlns:p14="http://schemas.microsoft.com/office/powerpoint/2010/main" val="3238426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B2EAB-8EC8-FF7E-B196-646CE87DA6BA}"/>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8617848-3405-FDF5-3595-0D58A13E85D6}"/>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7</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E22A027A-C47A-3CFA-0B5D-D24A508AFB9F}"/>
              </a:ext>
            </a:extLst>
          </p:cNvPr>
          <p:cNvSpPr txBox="1">
            <a:spLocks/>
          </p:cNvSpPr>
          <p:nvPr/>
        </p:nvSpPr>
        <p:spPr>
          <a:xfrm>
            <a:off x="47328" y="44624"/>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導入効果</a:t>
            </a:r>
            <a:endParaRPr lang="ja-JP" altLang="en-US" sz="800" dirty="0">
              <a:solidFill>
                <a:schemeClr val="bg1"/>
              </a:solidFill>
            </a:endParaRPr>
          </a:p>
        </p:txBody>
      </p:sp>
      <p:sp>
        <p:nvSpPr>
          <p:cNvPr id="30" name="円弧 29">
            <a:extLst>
              <a:ext uri="{FF2B5EF4-FFF2-40B4-BE49-F238E27FC236}">
                <a16:creationId xmlns:a16="http://schemas.microsoft.com/office/drawing/2014/main" id="{EB57AA76-26C3-AAE3-9C13-F8FE937D3981}"/>
              </a:ext>
            </a:extLst>
          </p:cNvPr>
          <p:cNvSpPr/>
          <p:nvPr/>
        </p:nvSpPr>
        <p:spPr>
          <a:xfrm>
            <a:off x="6350881" y="1443835"/>
            <a:ext cx="4379925" cy="4379925"/>
          </a:xfrm>
          <a:prstGeom prst="arc">
            <a:avLst>
              <a:gd name="adj1" fmla="val 14932808"/>
              <a:gd name="adj2" fmla="val 12774707"/>
            </a:avLst>
          </a:prstGeom>
          <a:ln w="38100">
            <a:solidFill>
              <a:srgbClr val="BE9B1C"/>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5B96958B-E50A-7C2F-5435-E349BEE28384}"/>
              </a:ext>
            </a:extLst>
          </p:cNvPr>
          <p:cNvSpPr/>
          <p:nvPr/>
        </p:nvSpPr>
        <p:spPr>
          <a:xfrm>
            <a:off x="9120336" y="1341684"/>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B55BE750-CC11-D041-7823-17C546CA8025}"/>
              </a:ext>
            </a:extLst>
          </p:cNvPr>
          <p:cNvSpPr/>
          <p:nvPr/>
        </p:nvSpPr>
        <p:spPr>
          <a:xfrm>
            <a:off x="6654528" y="4775910"/>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79D165F6-F210-6864-E952-B83DB75E8F03}"/>
              </a:ext>
            </a:extLst>
          </p:cNvPr>
          <p:cNvSpPr/>
          <p:nvPr/>
        </p:nvSpPr>
        <p:spPr>
          <a:xfrm>
            <a:off x="9120336" y="4775910"/>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A09A992C-0FB3-5432-BA42-37EFB0F509AE}"/>
              </a:ext>
            </a:extLst>
          </p:cNvPr>
          <p:cNvSpPr/>
          <p:nvPr/>
        </p:nvSpPr>
        <p:spPr>
          <a:xfrm>
            <a:off x="9989304" y="2974233"/>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94E15FDE-A1B1-79AF-B965-F91D6ECCBE4B}"/>
              </a:ext>
            </a:extLst>
          </p:cNvPr>
          <p:cNvSpPr/>
          <p:nvPr/>
        </p:nvSpPr>
        <p:spPr>
          <a:xfrm>
            <a:off x="5773255" y="2974233"/>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52A59EB0-4D5C-F86A-975C-B53EB478B1D5}"/>
              </a:ext>
            </a:extLst>
          </p:cNvPr>
          <p:cNvSpPr/>
          <p:nvPr/>
        </p:nvSpPr>
        <p:spPr>
          <a:xfrm>
            <a:off x="6654528" y="1341684"/>
            <a:ext cx="1319128" cy="1319128"/>
          </a:xfrm>
          <a:prstGeom prst="ellipse">
            <a:avLst/>
          </a:prstGeom>
          <a:solidFill>
            <a:schemeClr val="bg1"/>
          </a:solidFill>
          <a:ln w="3175">
            <a:solidFill>
              <a:srgbClr val="EBD3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4" name="グループ化 43">
            <a:extLst>
              <a:ext uri="{FF2B5EF4-FFF2-40B4-BE49-F238E27FC236}">
                <a16:creationId xmlns:a16="http://schemas.microsoft.com/office/drawing/2014/main" id="{780E4AE6-77F3-80DC-AE67-E796BF9F5D4B}"/>
              </a:ext>
            </a:extLst>
          </p:cNvPr>
          <p:cNvGrpSpPr/>
          <p:nvPr/>
        </p:nvGrpSpPr>
        <p:grpSpPr>
          <a:xfrm>
            <a:off x="7286641" y="2880759"/>
            <a:ext cx="2508404" cy="1506075"/>
            <a:chOff x="4841798" y="2880759"/>
            <a:chExt cx="2508404" cy="1506075"/>
          </a:xfrm>
        </p:grpSpPr>
        <p:pic>
          <p:nvPicPr>
            <p:cNvPr id="40" name="図 39">
              <a:extLst>
                <a:ext uri="{FF2B5EF4-FFF2-40B4-BE49-F238E27FC236}">
                  <a16:creationId xmlns:a16="http://schemas.microsoft.com/office/drawing/2014/main" id="{1FB6F550-DC87-26CF-7B3E-003A1C37C3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1798" y="2880759"/>
              <a:ext cx="2508404" cy="1506075"/>
            </a:xfrm>
            <a:prstGeom prst="rect">
              <a:avLst/>
            </a:prstGeom>
          </p:spPr>
        </p:pic>
        <p:graphicFrame>
          <p:nvGraphicFramePr>
            <p:cNvPr id="41" name="グラフ 40">
              <a:extLst>
                <a:ext uri="{FF2B5EF4-FFF2-40B4-BE49-F238E27FC236}">
                  <a16:creationId xmlns:a16="http://schemas.microsoft.com/office/drawing/2014/main" id="{9C102884-0ECB-ACA4-EF8B-3F68883F64BD}"/>
                </a:ext>
              </a:extLst>
            </p:cNvPr>
            <p:cNvGraphicFramePr/>
            <p:nvPr>
              <p:extLst>
                <p:ext uri="{D42A27DB-BD31-4B8C-83A1-F6EECF244321}">
                  <p14:modId xmlns:p14="http://schemas.microsoft.com/office/powerpoint/2010/main" val="2396483835"/>
                </p:ext>
              </p:extLst>
            </p:nvPr>
          </p:nvGraphicFramePr>
          <p:xfrm>
            <a:off x="5070039" y="2974233"/>
            <a:ext cx="1962065" cy="1378656"/>
          </p:xfrm>
          <a:graphic>
            <a:graphicData uri="http://schemas.openxmlformats.org/drawingml/2006/chart">
              <c:chart xmlns:c="http://schemas.openxmlformats.org/drawingml/2006/chart" xmlns:r="http://schemas.openxmlformats.org/officeDocument/2006/relationships" r:id="rId3"/>
            </a:graphicData>
          </a:graphic>
        </p:graphicFrame>
        <p:sp>
          <p:nvSpPr>
            <p:cNvPr id="43" name="矢印: 右 29">
              <a:extLst>
                <a:ext uri="{FF2B5EF4-FFF2-40B4-BE49-F238E27FC236}">
                  <a16:creationId xmlns:a16="http://schemas.microsoft.com/office/drawing/2014/main" id="{880270AD-A609-6DC5-6E48-F9B8D9804B65}"/>
                </a:ext>
              </a:extLst>
            </p:cNvPr>
            <p:cNvSpPr/>
            <p:nvPr/>
          </p:nvSpPr>
          <p:spPr>
            <a:xfrm rot="18331832">
              <a:off x="5304510" y="3259677"/>
              <a:ext cx="1259624" cy="734493"/>
            </a:xfrm>
            <a:custGeom>
              <a:avLst/>
              <a:gdLst>
                <a:gd name="connsiteX0" fmla="*/ 0 w 5209628"/>
                <a:gd name="connsiteY0" fmla="*/ 328709 h 1314836"/>
                <a:gd name="connsiteX1" fmla="*/ 4552210 w 5209628"/>
                <a:gd name="connsiteY1" fmla="*/ 328709 h 1314836"/>
                <a:gd name="connsiteX2" fmla="*/ 4552210 w 5209628"/>
                <a:gd name="connsiteY2" fmla="*/ 0 h 1314836"/>
                <a:gd name="connsiteX3" fmla="*/ 5209628 w 5209628"/>
                <a:gd name="connsiteY3" fmla="*/ 657418 h 1314836"/>
                <a:gd name="connsiteX4" fmla="*/ 4552210 w 5209628"/>
                <a:gd name="connsiteY4" fmla="*/ 1314836 h 1314836"/>
                <a:gd name="connsiteX5" fmla="*/ 4552210 w 5209628"/>
                <a:gd name="connsiteY5" fmla="*/ 986127 h 1314836"/>
                <a:gd name="connsiteX6" fmla="*/ 0 w 5209628"/>
                <a:gd name="connsiteY6" fmla="*/ 986127 h 1314836"/>
                <a:gd name="connsiteX7" fmla="*/ 0 w 5209628"/>
                <a:gd name="connsiteY7" fmla="*/ 328709 h 1314836"/>
                <a:gd name="connsiteX0" fmla="*/ 0 w 5728014"/>
                <a:gd name="connsiteY0" fmla="*/ 949466 h 1314836"/>
                <a:gd name="connsiteX1" fmla="*/ 5070596 w 5728014"/>
                <a:gd name="connsiteY1" fmla="*/ 328709 h 1314836"/>
                <a:gd name="connsiteX2" fmla="*/ 5070596 w 5728014"/>
                <a:gd name="connsiteY2" fmla="*/ 0 h 1314836"/>
                <a:gd name="connsiteX3" fmla="*/ 5728014 w 5728014"/>
                <a:gd name="connsiteY3" fmla="*/ 657418 h 1314836"/>
                <a:gd name="connsiteX4" fmla="*/ 5070596 w 5728014"/>
                <a:gd name="connsiteY4" fmla="*/ 1314836 h 1314836"/>
                <a:gd name="connsiteX5" fmla="*/ 5070596 w 5728014"/>
                <a:gd name="connsiteY5" fmla="*/ 986127 h 1314836"/>
                <a:gd name="connsiteX6" fmla="*/ 518386 w 5728014"/>
                <a:gd name="connsiteY6" fmla="*/ 986127 h 1314836"/>
                <a:gd name="connsiteX7" fmla="*/ 0 w 5728014"/>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15553 w 5743567"/>
                <a:gd name="connsiteY0" fmla="*/ 949466 h 1314836"/>
                <a:gd name="connsiteX1" fmla="*/ 5086149 w 5743567"/>
                <a:gd name="connsiteY1" fmla="*/ 328709 h 1314836"/>
                <a:gd name="connsiteX2" fmla="*/ 5086149 w 5743567"/>
                <a:gd name="connsiteY2" fmla="*/ 0 h 1314836"/>
                <a:gd name="connsiteX3" fmla="*/ 5743567 w 5743567"/>
                <a:gd name="connsiteY3" fmla="*/ 657418 h 1314836"/>
                <a:gd name="connsiteX4" fmla="*/ 5086149 w 5743567"/>
                <a:gd name="connsiteY4" fmla="*/ 1314836 h 1314836"/>
                <a:gd name="connsiteX5" fmla="*/ 5086149 w 5743567"/>
                <a:gd name="connsiteY5" fmla="*/ 986127 h 1314836"/>
                <a:gd name="connsiteX6" fmla="*/ 0 w 5743567"/>
                <a:gd name="connsiteY6" fmla="*/ 950312 h 1314836"/>
                <a:gd name="connsiteX7" fmla="*/ 15553 w 5743567"/>
                <a:gd name="connsiteY7" fmla="*/ 949466 h 1314836"/>
                <a:gd name="connsiteX0" fmla="*/ 0 w 6100463"/>
                <a:gd name="connsiteY0" fmla="*/ 723952 h 1314836"/>
                <a:gd name="connsiteX1" fmla="*/ 5443045 w 6100463"/>
                <a:gd name="connsiteY1" fmla="*/ 328709 h 1314836"/>
                <a:gd name="connsiteX2" fmla="*/ 5443045 w 6100463"/>
                <a:gd name="connsiteY2" fmla="*/ 0 h 1314836"/>
                <a:gd name="connsiteX3" fmla="*/ 6100463 w 6100463"/>
                <a:gd name="connsiteY3" fmla="*/ 657418 h 1314836"/>
                <a:gd name="connsiteX4" fmla="*/ 5443045 w 6100463"/>
                <a:gd name="connsiteY4" fmla="*/ 1314836 h 1314836"/>
                <a:gd name="connsiteX5" fmla="*/ 5443045 w 6100463"/>
                <a:gd name="connsiteY5" fmla="*/ 986127 h 1314836"/>
                <a:gd name="connsiteX6" fmla="*/ 356896 w 6100463"/>
                <a:gd name="connsiteY6" fmla="*/ 950312 h 1314836"/>
                <a:gd name="connsiteX7" fmla="*/ 0 w 6100463"/>
                <a:gd name="connsiteY7" fmla="*/ 723952 h 1314836"/>
                <a:gd name="connsiteX0" fmla="*/ 0 w 6100463"/>
                <a:gd name="connsiteY0" fmla="*/ 723952 h 1314836"/>
                <a:gd name="connsiteX1" fmla="*/ 5443045 w 6100463"/>
                <a:gd name="connsiteY1" fmla="*/ 328709 h 1314836"/>
                <a:gd name="connsiteX2" fmla="*/ 5443045 w 6100463"/>
                <a:gd name="connsiteY2" fmla="*/ 0 h 1314836"/>
                <a:gd name="connsiteX3" fmla="*/ 6100463 w 6100463"/>
                <a:gd name="connsiteY3" fmla="*/ 657418 h 1314836"/>
                <a:gd name="connsiteX4" fmla="*/ 5443045 w 6100463"/>
                <a:gd name="connsiteY4" fmla="*/ 1314836 h 1314836"/>
                <a:gd name="connsiteX5" fmla="*/ 5443045 w 6100463"/>
                <a:gd name="connsiteY5" fmla="*/ 986127 h 1314836"/>
                <a:gd name="connsiteX6" fmla="*/ 241134 w 6100463"/>
                <a:gd name="connsiteY6" fmla="*/ 860334 h 1314836"/>
                <a:gd name="connsiteX7" fmla="*/ 0 w 6100463"/>
                <a:gd name="connsiteY7" fmla="*/ 723952 h 1314836"/>
                <a:gd name="connsiteX0" fmla="*/ 0 w 6100463"/>
                <a:gd name="connsiteY0" fmla="*/ 723952 h 1314836"/>
                <a:gd name="connsiteX1" fmla="*/ 5443045 w 6100463"/>
                <a:gd name="connsiteY1" fmla="*/ 328709 h 1314836"/>
                <a:gd name="connsiteX2" fmla="*/ 5443045 w 6100463"/>
                <a:gd name="connsiteY2" fmla="*/ 0 h 1314836"/>
                <a:gd name="connsiteX3" fmla="*/ 6100463 w 6100463"/>
                <a:gd name="connsiteY3" fmla="*/ 657418 h 1314836"/>
                <a:gd name="connsiteX4" fmla="*/ 5443045 w 6100463"/>
                <a:gd name="connsiteY4" fmla="*/ 1314836 h 1314836"/>
                <a:gd name="connsiteX5" fmla="*/ 5443045 w 6100463"/>
                <a:gd name="connsiteY5" fmla="*/ 986127 h 1314836"/>
                <a:gd name="connsiteX6" fmla="*/ 241134 w 6100463"/>
                <a:gd name="connsiteY6" fmla="*/ 860334 h 1314836"/>
                <a:gd name="connsiteX7" fmla="*/ 0 w 6100463"/>
                <a:gd name="connsiteY7" fmla="*/ 723952 h 1314836"/>
                <a:gd name="connsiteX0" fmla="*/ 0 w 6100463"/>
                <a:gd name="connsiteY0" fmla="*/ 723952 h 1314836"/>
                <a:gd name="connsiteX1" fmla="*/ 5443045 w 6100463"/>
                <a:gd name="connsiteY1" fmla="*/ 328709 h 1314836"/>
                <a:gd name="connsiteX2" fmla="*/ 5443045 w 6100463"/>
                <a:gd name="connsiteY2" fmla="*/ 0 h 1314836"/>
                <a:gd name="connsiteX3" fmla="*/ 6100463 w 6100463"/>
                <a:gd name="connsiteY3" fmla="*/ 657418 h 1314836"/>
                <a:gd name="connsiteX4" fmla="*/ 5443045 w 6100463"/>
                <a:gd name="connsiteY4" fmla="*/ 1314836 h 1314836"/>
                <a:gd name="connsiteX5" fmla="*/ 5443045 w 6100463"/>
                <a:gd name="connsiteY5" fmla="*/ 986127 h 1314836"/>
                <a:gd name="connsiteX6" fmla="*/ 0 w 6100463"/>
                <a:gd name="connsiteY6" fmla="*/ 723952 h 1314836"/>
                <a:gd name="connsiteX0" fmla="*/ 0 w 6159322"/>
                <a:gd name="connsiteY0" fmla="*/ 492506 h 1314836"/>
                <a:gd name="connsiteX1" fmla="*/ 5501904 w 6159322"/>
                <a:gd name="connsiteY1" fmla="*/ 328709 h 1314836"/>
                <a:gd name="connsiteX2" fmla="*/ 5501904 w 6159322"/>
                <a:gd name="connsiteY2" fmla="*/ 0 h 1314836"/>
                <a:gd name="connsiteX3" fmla="*/ 6159322 w 6159322"/>
                <a:gd name="connsiteY3" fmla="*/ 657418 h 1314836"/>
                <a:gd name="connsiteX4" fmla="*/ 5501904 w 6159322"/>
                <a:gd name="connsiteY4" fmla="*/ 1314836 h 1314836"/>
                <a:gd name="connsiteX5" fmla="*/ 5501904 w 6159322"/>
                <a:gd name="connsiteY5" fmla="*/ 986127 h 1314836"/>
                <a:gd name="connsiteX6" fmla="*/ 0 w 6159322"/>
                <a:gd name="connsiteY6" fmla="*/ 492506 h 1314836"/>
                <a:gd name="connsiteX0" fmla="*/ 0 w 6159322"/>
                <a:gd name="connsiteY0" fmla="*/ 492506 h 1314836"/>
                <a:gd name="connsiteX1" fmla="*/ 5501904 w 6159322"/>
                <a:gd name="connsiteY1" fmla="*/ 328709 h 1314836"/>
                <a:gd name="connsiteX2" fmla="*/ 5501904 w 6159322"/>
                <a:gd name="connsiteY2" fmla="*/ 0 h 1314836"/>
                <a:gd name="connsiteX3" fmla="*/ 6159322 w 6159322"/>
                <a:gd name="connsiteY3" fmla="*/ 657418 h 1314836"/>
                <a:gd name="connsiteX4" fmla="*/ 5501904 w 6159322"/>
                <a:gd name="connsiteY4" fmla="*/ 1314836 h 1314836"/>
                <a:gd name="connsiteX5" fmla="*/ 5501904 w 6159322"/>
                <a:gd name="connsiteY5" fmla="*/ 986127 h 1314836"/>
                <a:gd name="connsiteX6" fmla="*/ 0 w 6159322"/>
                <a:gd name="connsiteY6" fmla="*/ 492506 h 1314836"/>
                <a:gd name="connsiteX0" fmla="*/ 0 w 6159322"/>
                <a:gd name="connsiteY0" fmla="*/ 492506 h 1314836"/>
                <a:gd name="connsiteX1" fmla="*/ 5501904 w 6159322"/>
                <a:gd name="connsiteY1" fmla="*/ 328709 h 1314836"/>
                <a:gd name="connsiteX2" fmla="*/ 5501904 w 6159322"/>
                <a:gd name="connsiteY2" fmla="*/ 0 h 1314836"/>
                <a:gd name="connsiteX3" fmla="*/ 6159322 w 6159322"/>
                <a:gd name="connsiteY3" fmla="*/ 657418 h 1314836"/>
                <a:gd name="connsiteX4" fmla="*/ 5501904 w 6159322"/>
                <a:gd name="connsiteY4" fmla="*/ 1314836 h 1314836"/>
                <a:gd name="connsiteX5" fmla="*/ 5501904 w 6159322"/>
                <a:gd name="connsiteY5" fmla="*/ 986127 h 1314836"/>
                <a:gd name="connsiteX6" fmla="*/ 0 w 6159322"/>
                <a:gd name="connsiteY6" fmla="*/ 492506 h 1314836"/>
                <a:gd name="connsiteX0" fmla="*/ 0 w 6159322"/>
                <a:gd name="connsiteY0" fmla="*/ 492506 h 1314836"/>
                <a:gd name="connsiteX1" fmla="*/ 5501904 w 6159322"/>
                <a:gd name="connsiteY1" fmla="*/ 328709 h 1314836"/>
                <a:gd name="connsiteX2" fmla="*/ 5501904 w 6159322"/>
                <a:gd name="connsiteY2" fmla="*/ 0 h 1314836"/>
                <a:gd name="connsiteX3" fmla="*/ 6159322 w 6159322"/>
                <a:gd name="connsiteY3" fmla="*/ 657418 h 1314836"/>
                <a:gd name="connsiteX4" fmla="*/ 5501904 w 6159322"/>
                <a:gd name="connsiteY4" fmla="*/ 1314836 h 1314836"/>
                <a:gd name="connsiteX5" fmla="*/ 5501904 w 6159322"/>
                <a:gd name="connsiteY5" fmla="*/ 986127 h 1314836"/>
                <a:gd name="connsiteX6" fmla="*/ 0 w 6159322"/>
                <a:gd name="connsiteY6" fmla="*/ 492506 h 1314836"/>
                <a:gd name="connsiteX0" fmla="*/ 0 w 6175811"/>
                <a:gd name="connsiteY0" fmla="*/ 290869 h 1314836"/>
                <a:gd name="connsiteX1" fmla="*/ 5518393 w 6175811"/>
                <a:gd name="connsiteY1" fmla="*/ 328709 h 1314836"/>
                <a:gd name="connsiteX2" fmla="*/ 5518393 w 6175811"/>
                <a:gd name="connsiteY2" fmla="*/ 0 h 1314836"/>
                <a:gd name="connsiteX3" fmla="*/ 6175811 w 6175811"/>
                <a:gd name="connsiteY3" fmla="*/ 657418 h 1314836"/>
                <a:gd name="connsiteX4" fmla="*/ 5518393 w 6175811"/>
                <a:gd name="connsiteY4" fmla="*/ 1314836 h 1314836"/>
                <a:gd name="connsiteX5" fmla="*/ 5518393 w 6175811"/>
                <a:gd name="connsiteY5" fmla="*/ 986127 h 1314836"/>
                <a:gd name="connsiteX6" fmla="*/ 0 w 6175811"/>
                <a:gd name="connsiteY6" fmla="*/ 290869 h 1314836"/>
                <a:gd name="connsiteX0" fmla="*/ 0 w 6175811"/>
                <a:gd name="connsiteY0" fmla="*/ 290869 h 1314836"/>
                <a:gd name="connsiteX1" fmla="*/ 5518393 w 6175811"/>
                <a:gd name="connsiteY1" fmla="*/ 328709 h 1314836"/>
                <a:gd name="connsiteX2" fmla="*/ 5518393 w 6175811"/>
                <a:gd name="connsiteY2" fmla="*/ 0 h 1314836"/>
                <a:gd name="connsiteX3" fmla="*/ 6175811 w 6175811"/>
                <a:gd name="connsiteY3" fmla="*/ 657418 h 1314836"/>
                <a:gd name="connsiteX4" fmla="*/ 5518393 w 6175811"/>
                <a:gd name="connsiteY4" fmla="*/ 1314836 h 1314836"/>
                <a:gd name="connsiteX5" fmla="*/ 5518393 w 6175811"/>
                <a:gd name="connsiteY5" fmla="*/ 986127 h 1314836"/>
                <a:gd name="connsiteX6" fmla="*/ 0 w 6175811"/>
                <a:gd name="connsiteY6" fmla="*/ 290869 h 1314836"/>
                <a:gd name="connsiteX0" fmla="*/ 0 w 6175811"/>
                <a:gd name="connsiteY0" fmla="*/ 290869 h 1314836"/>
                <a:gd name="connsiteX1" fmla="*/ 5518393 w 6175811"/>
                <a:gd name="connsiteY1" fmla="*/ 328709 h 1314836"/>
                <a:gd name="connsiteX2" fmla="*/ 5518393 w 6175811"/>
                <a:gd name="connsiteY2" fmla="*/ 0 h 1314836"/>
                <a:gd name="connsiteX3" fmla="*/ 6175811 w 6175811"/>
                <a:gd name="connsiteY3" fmla="*/ 657418 h 1314836"/>
                <a:gd name="connsiteX4" fmla="*/ 5518393 w 6175811"/>
                <a:gd name="connsiteY4" fmla="*/ 1314836 h 1314836"/>
                <a:gd name="connsiteX5" fmla="*/ 5518393 w 6175811"/>
                <a:gd name="connsiteY5" fmla="*/ 986127 h 1314836"/>
                <a:gd name="connsiteX6" fmla="*/ 0 w 6175811"/>
                <a:gd name="connsiteY6" fmla="*/ 290869 h 1314836"/>
                <a:gd name="connsiteX0" fmla="*/ 0 w 4905239"/>
                <a:gd name="connsiteY0" fmla="*/ 0 h 2531244"/>
                <a:gd name="connsiteX1" fmla="*/ 4247821 w 4905239"/>
                <a:gd name="connsiteY1" fmla="*/ 1545117 h 2531244"/>
                <a:gd name="connsiteX2" fmla="*/ 4247821 w 4905239"/>
                <a:gd name="connsiteY2" fmla="*/ 1216408 h 2531244"/>
                <a:gd name="connsiteX3" fmla="*/ 4905239 w 4905239"/>
                <a:gd name="connsiteY3" fmla="*/ 1873826 h 2531244"/>
                <a:gd name="connsiteX4" fmla="*/ 4247821 w 4905239"/>
                <a:gd name="connsiteY4" fmla="*/ 2531244 h 2531244"/>
                <a:gd name="connsiteX5" fmla="*/ 4247821 w 4905239"/>
                <a:gd name="connsiteY5" fmla="*/ 2202535 h 2531244"/>
                <a:gd name="connsiteX6" fmla="*/ 0 w 4905239"/>
                <a:gd name="connsiteY6" fmla="*/ 0 h 2531244"/>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83082 w 5140500"/>
                <a:gd name="connsiteY5" fmla="*/ 314144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65991 w 5140500"/>
                <a:gd name="connsiteY5" fmla="*/ 2946102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57960 w 5140500"/>
                <a:gd name="connsiteY5" fmla="*/ 296001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57960 w 5140500"/>
                <a:gd name="connsiteY5" fmla="*/ 2960016 h 3470155"/>
                <a:gd name="connsiteX6" fmla="*/ 0 w 5140500"/>
                <a:gd name="connsiteY6" fmla="*/ 0 h 3470155"/>
                <a:gd name="connsiteX0" fmla="*/ 0 w 5140500"/>
                <a:gd name="connsiteY0" fmla="*/ 0 h 3470155"/>
                <a:gd name="connsiteX1" fmla="*/ 4483082 w 5140500"/>
                <a:gd name="connsiteY1" fmla="*/ 2484028 h 3470155"/>
                <a:gd name="connsiteX2" fmla="*/ 4483082 w 5140500"/>
                <a:gd name="connsiteY2" fmla="*/ 2155319 h 3470155"/>
                <a:gd name="connsiteX3" fmla="*/ 5140500 w 5140500"/>
                <a:gd name="connsiteY3" fmla="*/ 2812737 h 3470155"/>
                <a:gd name="connsiteX4" fmla="*/ 4483082 w 5140500"/>
                <a:gd name="connsiteY4" fmla="*/ 3470155 h 3470155"/>
                <a:gd name="connsiteX5" fmla="*/ 4457960 w 5140500"/>
                <a:gd name="connsiteY5" fmla="*/ 2960016 h 3470155"/>
                <a:gd name="connsiteX6" fmla="*/ 0 w 5140500"/>
                <a:gd name="connsiteY6" fmla="*/ 0 h 3470155"/>
                <a:gd name="connsiteX0" fmla="*/ 0 w 5140500"/>
                <a:gd name="connsiteY0" fmla="*/ 0 h 3228476"/>
                <a:gd name="connsiteX1" fmla="*/ 4483082 w 5140500"/>
                <a:gd name="connsiteY1" fmla="*/ 2484028 h 3228476"/>
                <a:gd name="connsiteX2" fmla="*/ 4483082 w 5140500"/>
                <a:gd name="connsiteY2" fmla="*/ 2155319 h 3228476"/>
                <a:gd name="connsiteX3" fmla="*/ 5140500 w 5140500"/>
                <a:gd name="connsiteY3" fmla="*/ 2812737 h 3228476"/>
                <a:gd name="connsiteX4" fmla="*/ 4533540 w 5140500"/>
                <a:gd name="connsiteY4" fmla="*/ 3228476 h 3228476"/>
                <a:gd name="connsiteX5" fmla="*/ 4457960 w 5140500"/>
                <a:gd name="connsiteY5" fmla="*/ 2960016 h 3228476"/>
                <a:gd name="connsiteX6" fmla="*/ 0 w 5140500"/>
                <a:gd name="connsiteY6" fmla="*/ 0 h 3228476"/>
                <a:gd name="connsiteX0" fmla="*/ 0 w 5140500"/>
                <a:gd name="connsiteY0" fmla="*/ 0 h 3377850"/>
                <a:gd name="connsiteX1" fmla="*/ 4483082 w 5140500"/>
                <a:gd name="connsiteY1" fmla="*/ 2484028 h 3377850"/>
                <a:gd name="connsiteX2" fmla="*/ 4483082 w 5140500"/>
                <a:gd name="connsiteY2" fmla="*/ 2155319 h 3377850"/>
                <a:gd name="connsiteX3" fmla="*/ 5140500 w 5140500"/>
                <a:gd name="connsiteY3" fmla="*/ 2812737 h 3377850"/>
                <a:gd name="connsiteX4" fmla="*/ 4564180 w 5140500"/>
                <a:gd name="connsiteY4" fmla="*/ 3377850 h 3377850"/>
                <a:gd name="connsiteX5" fmla="*/ 4457960 w 5140500"/>
                <a:gd name="connsiteY5" fmla="*/ 2960016 h 3377850"/>
                <a:gd name="connsiteX6" fmla="*/ 0 w 5140500"/>
                <a:gd name="connsiteY6" fmla="*/ 0 h 3377850"/>
                <a:gd name="connsiteX0" fmla="*/ 0 w 5140500"/>
                <a:gd name="connsiteY0" fmla="*/ 0 h 3381586"/>
                <a:gd name="connsiteX1" fmla="*/ 4483082 w 5140500"/>
                <a:gd name="connsiteY1" fmla="*/ 2484028 h 3381586"/>
                <a:gd name="connsiteX2" fmla="*/ 4483082 w 5140500"/>
                <a:gd name="connsiteY2" fmla="*/ 2155319 h 3381586"/>
                <a:gd name="connsiteX3" fmla="*/ 5140500 w 5140500"/>
                <a:gd name="connsiteY3" fmla="*/ 2812737 h 3381586"/>
                <a:gd name="connsiteX4" fmla="*/ 4506379 w 5140500"/>
                <a:gd name="connsiteY4" fmla="*/ 3381586 h 3381586"/>
                <a:gd name="connsiteX5" fmla="*/ 4457960 w 5140500"/>
                <a:gd name="connsiteY5" fmla="*/ 2960016 h 3381586"/>
                <a:gd name="connsiteX6" fmla="*/ 0 w 5140500"/>
                <a:gd name="connsiteY6" fmla="*/ 0 h 3381586"/>
                <a:gd name="connsiteX0" fmla="*/ 0 w 5140500"/>
                <a:gd name="connsiteY0" fmla="*/ 0 h 3392128"/>
                <a:gd name="connsiteX1" fmla="*/ 4483082 w 5140500"/>
                <a:gd name="connsiteY1" fmla="*/ 2484028 h 3392128"/>
                <a:gd name="connsiteX2" fmla="*/ 4483082 w 5140500"/>
                <a:gd name="connsiteY2" fmla="*/ 2155319 h 3392128"/>
                <a:gd name="connsiteX3" fmla="*/ 5140500 w 5140500"/>
                <a:gd name="connsiteY3" fmla="*/ 2812737 h 3392128"/>
                <a:gd name="connsiteX4" fmla="*/ 4502149 w 5140500"/>
                <a:gd name="connsiteY4" fmla="*/ 3392128 h 3392128"/>
                <a:gd name="connsiteX5" fmla="*/ 4457960 w 5140500"/>
                <a:gd name="connsiteY5" fmla="*/ 2960016 h 3392128"/>
                <a:gd name="connsiteX6" fmla="*/ 0 w 5140500"/>
                <a:gd name="connsiteY6" fmla="*/ 0 h 3392128"/>
                <a:gd name="connsiteX0" fmla="*/ 0 w 5170474"/>
                <a:gd name="connsiteY0" fmla="*/ 0 h 3392128"/>
                <a:gd name="connsiteX1" fmla="*/ 4483082 w 5170474"/>
                <a:gd name="connsiteY1" fmla="*/ 2484028 h 3392128"/>
                <a:gd name="connsiteX2" fmla="*/ 4483082 w 5170474"/>
                <a:gd name="connsiteY2" fmla="*/ 2155319 h 3392128"/>
                <a:gd name="connsiteX3" fmla="*/ 5170474 w 5170474"/>
                <a:gd name="connsiteY3" fmla="*/ 2792940 h 3392128"/>
                <a:gd name="connsiteX4" fmla="*/ 4502149 w 5170474"/>
                <a:gd name="connsiteY4" fmla="*/ 3392128 h 3392128"/>
                <a:gd name="connsiteX5" fmla="*/ 4457960 w 5170474"/>
                <a:gd name="connsiteY5" fmla="*/ 2960016 h 3392128"/>
                <a:gd name="connsiteX6" fmla="*/ 0 w 5170474"/>
                <a:gd name="connsiteY6" fmla="*/ 0 h 3392128"/>
                <a:gd name="connsiteX0" fmla="*/ 0 w 5249423"/>
                <a:gd name="connsiteY0" fmla="*/ 0 h 3392128"/>
                <a:gd name="connsiteX1" fmla="*/ 4483082 w 5249423"/>
                <a:gd name="connsiteY1" fmla="*/ 2484028 h 3392128"/>
                <a:gd name="connsiteX2" fmla="*/ 4483082 w 5249423"/>
                <a:gd name="connsiteY2" fmla="*/ 2155319 h 3392128"/>
                <a:gd name="connsiteX3" fmla="*/ 5249423 w 5249423"/>
                <a:gd name="connsiteY3" fmla="*/ 2736492 h 3392128"/>
                <a:gd name="connsiteX4" fmla="*/ 4502149 w 5249423"/>
                <a:gd name="connsiteY4" fmla="*/ 3392128 h 3392128"/>
                <a:gd name="connsiteX5" fmla="*/ 4457960 w 5249423"/>
                <a:gd name="connsiteY5" fmla="*/ 2960016 h 3392128"/>
                <a:gd name="connsiteX6" fmla="*/ 0 w 5249423"/>
                <a:gd name="connsiteY6" fmla="*/ 0 h 3392128"/>
                <a:gd name="connsiteX0" fmla="*/ 0 w 5279332"/>
                <a:gd name="connsiteY0" fmla="*/ 0 h 3392128"/>
                <a:gd name="connsiteX1" fmla="*/ 4483082 w 5279332"/>
                <a:gd name="connsiteY1" fmla="*/ 2484028 h 3392128"/>
                <a:gd name="connsiteX2" fmla="*/ 4483082 w 5279332"/>
                <a:gd name="connsiteY2" fmla="*/ 2155319 h 3392128"/>
                <a:gd name="connsiteX3" fmla="*/ 5279332 w 5279332"/>
                <a:gd name="connsiteY3" fmla="*/ 2777867 h 3392128"/>
                <a:gd name="connsiteX4" fmla="*/ 4502149 w 5279332"/>
                <a:gd name="connsiteY4" fmla="*/ 3392128 h 3392128"/>
                <a:gd name="connsiteX5" fmla="*/ 4457960 w 5279332"/>
                <a:gd name="connsiteY5" fmla="*/ 2960016 h 3392128"/>
                <a:gd name="connsiteX6" fmla="*/ 0 w 5279332"/>
                <a:gd name="connsiteY6" fmla="*/ 0 h 3392128"/>
                <a:gd name="connsiteX0" fmla="*/ 0 w 5279332"/>
                <a:gd name="connsiteY0" fmla="*/ 0 h 3374779"/>
                <a:gd name="connsiteX1" fmla="*/ 4483082 w 5279332"/>
                <a:gd name="connsiteY1" fmla="*/ 2484028 h 3374779"/>
                <a:gd name="connsiteX2" fmla="*/ 4483082 w 5279332"/>
                <a:gd name="connsiteY2" fmla="*/ 2155319 h 3374779"/>
                <a:gd name="connsiteX3" fmla="*/ 5279332 w 5279332"/>
                <a:gd name="connsiteY3" fmla="*/ 2777867 h 3374779"/>
                <a:gd name="connsiteX4" fmla="*/ 4452808 w 5279332"/>
                <a:gd name="connsiteY4" fmla="*/ 3374779 h 3374779"/>
                <a:gd name="connsiteX5" fmla="*/ 4457960 w 5279332"/>
                <a:gd name="connsiteY5" fmla="*/ 2960016 h 3374779"/>
                <a:gd name="connsiteX6" fmla="*/ 0 w 5279332"/>
                <a:gd name="connsiteY6" fmla="*/ 0 h 3374779"/>
                <a:gd name="connsiteX0" fmla="*/ 0 w 5279332"/>
                <a:gd name="connsiteY0" fmla="*/ 0 h 3386180"/>
                <a:gd name="connsiteX1" fmla="*/ 4483082 w 5279332"/>
                <a:gd name="connsiteY1" fmla="*/ 2484028 h 3386180"/>
                <a:gd name="connsiteX2" fmla="*/ 4483082 w 5279332"/>
                <a:gd name="connsiteY2" fmla="*/ 2155319 h 3386180"/>
                <a:gd name="connsiteX3" fmla="*/ 5279332 w 5279332"/>
                <a:gd name="connsiteY3" fmla="*/ 2777867 h 3386180"/>
                <a:gd name="connsiteX4" fmla="*/ 4462920 w 5279332"/>
                <a:gd name="connsiteY4" fmla="*/ 3386180 h 3386180"/>
                <a:gd name="connsiteX5" fmla="*/ 4457960 w 5279332"/>
                <a:gd name="connsiteY5" fmla="*/ 2960016 h 3386180"/>
                <a:gd name="connsiteX6" fmla="*/ 0 w 5279332"/>
                <a:gd name="connsiteY6" fmla="*/ 0 h 3386180"/>
                <a:gd name="connsiteX0" fmla="*/ 0 w 5279332"/>
                <a:gd name="connsiteY0" fmla="*/ 0 h 3326727"/>
                <a:gd name="connsiteX1" fmla="*/ 4483082 w 5279332"/>
                <a:gd name="connsiteY1" fmla="*/ 2484028 h 3326727"/>
                <a:gd name="connsiteX2" fmla="*/ 4483082 w 5279332"/>
                <a:gd name="connsiteY2" fmla="*/ 2155319 h 3326727"/>
                <a:gd name="connsiteX3" fmla="*/ 5279332 w 5279332"/>
                <a:gd name="connsiteY3" fmla="*/ 2777867 h 3326727"/>
                <a:gd name="connsiteX4" fmla="*/ 4491670 w 5279332"/>
                <a:gd name="connsiteY4" fmla="*/ 3326727 h 3326727"/>
                <a:gd name="connsiteX5" fmla="*/ 4457960 w 5279332"/>
                <a:gd name="connsiteY5" fmla="*/ 2960016 h 3326727"/>
                <a:gd name="connsiteX6" fmla="*/ 0 w 5279332"/>
                <a:gd name="connsiteY6" fmla="*/ 0 h 3326727"/>
                <a:gd name="connsiteX0" fmla="*/ 0 w 5279332"/>
                <a:gd name="connsiteY0" fmla="*/ 0 h 3340640"/>
                <a:gd name="connsiteX1" fmla="*/ 4483082 w 5279332"/>
                <a:gd name="connsiteY1" fmla="*/ 2484028 h 3340640"/>
                <a:gd name="connsiteX2" fmla="*/ 4483082 w 5279332"/>
                <a:gd name="connsiteY2" fmla="*/ 2155319 h 3340640"/>
                <a:gd name="connsiteX3" fmla="*/ 5279332 w 5279332"/>
                <a:gd name="connsiteY3" fmla="*/ 2777867 h 3340640"/>
                <a:gd name="connsiteX4" fmla="*/ 4483639 w 5279332"/>
                <a:gd name="connsiteY4" fmla="*/ 3340640 h 3340640"/>
                <a:gd name="connsiteX5" fmla="*/ 4457960 w 5279332"/>
                <a:gd name="connsiteY5" fmla="*/ 2960016 h 3340640"/>
                <a:gd name="connsiteX6" fmla="*/ 0 w 5279332"/>
                <a:gd name="connsiteY6" fmla="*/ 0 h 3340640"/>
                <a:gd name="connsiteX0" fmla="*/ 0 w 5110289"/>
                <a:gd name="connsiteY0" fmla="*/ 0 h 3340640"/>
                <a:gd name="connsiteX1" fmla="*/ 4483082 w 5110289"/>
                <a:gd name="connsiteY1" fmla="*/ 2484028 h 3340640"/>
                <a:gd name="connsiteX2" fmla="*/ 4483082 w 5110289"/>
                <a:gd name="connsiteY2" fmla="*/ 2155319 h 3340640"/>
                <a:gd name="connsiteX3" fmla="*/ 5110289 w 5110289"/>
                <a:gd name="connsiteY3" fmla="*/ 2781537 h 3340640"/>
                <a:gd name="connsiteX4" fmla="*/ 4483639 w 5110289"/>
                <a:gd name="connsiteY4" fmla="*/ 3340640 h 3340640"/>
                <a:gd name="connsiteX5" fmla="*/ 4457960 w 5110289"/>
                <a:gd name="connsiteY5" fmla="*/ 2960016 h 3340640"/>
                <a:gd name="connsiteX6" fmla="*/ 0 w 5110289"/>
                <a:gd name="connsiteY6" fmla="*/ 0 h 3340640"/>
                <a:gd name="connsiteX0" fmla="*/ 0 w 5220282"/>
                <a:gd name="connsiteY0" fmla="*/ 0 h 3340640"/>
                <a:gd name="connsiteX1" fmla="*/ 4483082 w 5220282"/>
                <a:gd name="connsiteY1" fmla="*/ 2484028 h 3340640"/>
                <a:gd name="connsiteX2" fmla="*/ 4483082 w 5220282"/>
                <a:gd name="connsiteY2" fmla="*/ 2155319 h 3340640"/>
                <a:gd name="connsiteX3" fmla="*/ 5220282 w 5220282"/>
                <a:gd name="connsiteY3" fmla="*/ 2749810 h 3340640"/>
                <a:gd name="connsiteX4" fmla="*/ 4483639 w 5220282"/>
                <a:gd name="connsiteY4" fmla="*/ 3340640 h 3340640"/>
                <a:gd name="connsiteX5" fmla="*/ 4457960 w 5220282"/>
                <a:gd name="connsiteY5" fmla="*/ 2960016 h 3340640"/>
                <a:gd name="connsiteX6" fmla="*/ 0 w 5220282"/>
                <a:gd name="connsiteY6" fmla="*/ 0 h 3340640"/>
                <a:gd name="connsiteX0" fmla="*/ 0 w 5220282"/>
                <a:gd name="connsiteY0" fmla="*/ 0 h 3340640"/>
                <a:gd name="connsiteX1" fmla="*/ 4483082 w 5220282"/>
                <a:gd name="connsiteY1" fmla="*/ 2484028 h 3340640"/>
                <a:gd name="connsiteX2" fmla="*/ 4507051 w 5220282"/>
                <a:gd name="connsiteY2" fmla="*/ 2325471 h 3340640"/>
                <a:gd name="connsiteX3" fmla="*/ 5220282 w 5220282"/>
                <a:gd name="connsiteY3" fmla="*/ 2749810 h 3340640"/>
                <a:gd name="connsiteX4" fmla="*/ 4483639 w 5220282"/>
                <a:gd name="connsiteY4" fmla="*/ 3340640 h 3340640"/>
                <a:gd name="connsiteX5" fmla="*/ 4457960 w 5220282"/>
                <a:gd name="connsiteY5" fmla="*/ 2960016 h 3340640"/>
                <a:gd name="connsiteX6" fmla="*/ 0 w 5220282"/>
                <a:gd name="connsiteY6" fmla="*/ 0 h 3340640"/>
                <a:gd name="connsiteX0" fmla="*/ 0 w 5220282"/>
                <a:gd name="connsiteY0" fmla="*/ 0 h 3340640"/>
                <a:gd name="connsiteX1" fmla="*/ 4483082 w 5220282"/>
                <a:gd name="connsiteY1" fmla="*/ 2484028 h 3340640"/>
                <a:gd name="connsiteX2" fmla="*/ 4507051 w 5220282"/>
                <a:gd name="connsiteY2" fmla="*/ 2325471 h 3340640"/>
                <a:gd name="connsiteX3" fmla="*/ 5220282 w 5220282"/>
                <a:gd name="connsiteY3" fmla="*/ 2749810 h 3340640"/>
                <a:gd name="connsiteX4" fmla="*/ 4483639 w 5220282"/>
                <a:gd name="connsiteY4" fmla="*/ 3340640 h 3340640"/>
                <a:gd name="connsiteX5" fmla="*/ 4457960 w 5220282"/>
                <a:gd name="connsiteY5" fmla="*/ 2960016 h 3340640"/>
                <a:gd name="connsiteX6" fmla="*/ 0 w 5220282"/>
                <a:gd name="connsiteY6" fmla="*/ 0 h 3340640"/>
                <a:gd name="connsiteX0" fmla="*/ 0 w 5220282"/>
                <a:gd name="connsiteY0" fmla="*/ 0 h 3340640"/>
                <a:gd name="connsiteX1" fmla="*/ 4483082 w 5220282"/>
                <a:gd name="connsiteY1" fmla="*/ 2484028 h 3340640"/>
                <a:gd name="connsiteX2" fmla="*/ 4498935 w 5220282"/>
                <a:gd name="connsiteY2" fmla="*/ 2292253 h 3340640"/>
                <a:gd name="connsiteX3" fmla="*/ 5220282 w 5220282"/>
                <a:gd name="connsiteY3" fmla="*/ 2749810 h 3340640"/>
                <a:gd name="connsiteX4" fmla="*/ 4483639 w 5220282"/>
                <a:gd name="connsiteY4" fmla="*/ 3340640 h 3340640"/>
                <a:gd name="connsiteX5" fmla="*/ 4457960 w 5220282"/>
                <a:gd name="connsiteY5" fmla="*/ 2960016 h 3340640"/>
                <a:gd name="connsiteX6" fmla="*/ 0 w 5220282"/>
                <a:gd name="connsiteY6" fmla="*/ 0 h 3340640"/>
                <a:gd name="connsiteX0" fmla="*/ 0 w 5220282"/>
                <a:gd name="connsiteY0" fmla="*/ 0 h 3167169"/>
                <a:gd name="connsiteX1" fmla="*/ 4483082 w 5220282"/>
                <a:gd name="connsiteY1" fmla="*/ 2484028 h 3167169"/>
                <a:gd name="connsiteX2" fmla="*/ 4498935 w 5220282"/>
                <a:gd name="connsiteY2" fmla="*/ 2292253 h 3167169"/>
                <a:gd name="connsiteX3" fmla="*/ 5220282 w 5220282"/>
                <a:gd name="connsiteY3" fmla="*/ 2749810 h 3167169"/>
                <a:gd name="connsiteX4" fmla="*/ 4480708 w 5220282"/>
                <a:gd name="connsiteY4" fmla="*/ 3167169 h 3167169"/>
                <a:gd name="connsiteX5" fmla="*/ 4457960 w 5220282"/>
                <a:gd name="connsiteY5" fmla="*/ 2960016 h 3167169"/>
                <a:gd name="connsiteX6" fmla="*/ 0 w 5220282"/>
                <a:gd name="connsiteY6" fmla="*/ 0 h 3167169"/>
                <a:gd name="connsiteX0" fmla="*/ 0 w 5220282"/>
                <a:gd name="connsiteY0" fmla="*/ 0 h 3258706"/>
                <a:gd name="connsiteX1" fmla="*/ 4483082 w 5220282"/>
                <a:gd name="connsiteY1" fmla="*/ 2484028 h 3258706"/>
                <a:gd name="connsiteX2" fmla="*/ 4498935 w 5220282"/>
                <a:gd name="connsiteY2" fmla="*/ 2292253 h 3258706"/>
                <a:gd name="connsiteX3" fmla="*/ 5220282 w 5220282"/>
                <a:gd name="connsiteY3" fmla="*/ 2749810 h 3258706"/>
                <a:gd name="connsiteX4" fmla="*/ 4510962 w 5220282"/>
                <a:gd name="connsiteY4" fmla="*/ 3258706 h 3258706"/>
                <a:gd name="connsiteX5" fmla="*/ 4457960 w 5220282"/>
                <a:gd name="connsiteY5" fmla="*/ 2960016 h 3258706"/>
                <a:gd name="connsiteX6" fmla="*/ 0 w 5220282"/>
                <a:gd name="connsiteY6" fmla="*/ 0 h 3258706"/>
                <a:gd name="connsiteX0" fmla="*/ 0 w 5220282"/>
                <a:gd name="connsiteY0" fmla="*/ 0 h 3258706"/>
                <a:gd name="connsiteX1" fmla="*/ 4483082 w 5220282"/>
                <a:gd name="connsiteY1" fmla="*/ 2484028 h 3258706"/>
                <a:gd name="connsiteX2" fmla="*/ 4498935 w 5220282"/>
                <a:gd name="connsiteY2" fmla="*/ 2292253 h 3258706"/>
                <a:gd name="connsiteX3" fmla="*/ 5220282 w 5220282"/>
                <a:gd name="connsiteY3" fmla="*/ 2749810 h 3258706"/>
                <a:gd name="connsiteX4" fmla="*/ 4510962 w 5220282"/>
                <a:gd name="connsiteY4" fmla="*/ 3258706 h 3258706"/>
                <a:gd name="connsiteX5" fmla="*/ 4585668 w 5220282"/>
                <a:gd name="connsiteY5" fmla="*/ 2931243 h 3258706"/>
                <a:gd name="connsiteX6" fmla="*/ 0 w 5220282"/>
                <a:gd name="connsiteY6" fmla="*/ 0 h 3258706"/>
                <a:gd name="connsiteX0" fmla="*/ 0 w 5220282"/>
                <a:gd name="connsiteY0" fmla="*/ 0 h 3258706"/>
                <a:gd name="connsiteX1" fmla="*/ 4483082 w 5220282"/>
                <a:gd name="connsiteY1" fmla="*/ 2484028 h 3258706"/>
                <a:gd name="connsiteX2" fmla="*/ 4498935 w 5220282"/>
                <a:gd name="connsiteY2" fmla="*/ 2292253 h 3258706"/>
                <a:gd name="connsiteX3" fmla="*/ 5220282 w 5220282"/>
                <a:gd name="connsiteY3" fmla="*/ 2749810 h 3258706"/>
                <a:gd name="connsiteX4" fmla="*/ 4510962 w 5220282"/>
                <a:gd name="connsiteY4" fmla="*/ 3258706 h 3258706"/>
                <a:gd name="connsiteX5" fmla="*/ 4506305 w 5220282"/>
                <a:gd name="connsiteY5" fmla="*/ 3011325 h 3258706"/>
                <a:gd name="connsiteX6" fmla="*/ 0 w 5220282"/>
                <a:gd name="connsiteY6" fmla="*/ 0 h 3258706"/>
                <a:gd name="connsiteX0" fmla="*/ 0 w 5220282"/>
                <a:gd name="connsiteY0" fmla="*/ 0 h 3258706"/>
                <a:gd name="connsiteX1" fmla="*/ 4522184 w 5220282"/>
                <a:gd name="connsiteY1" fmla="*/ 2658980 h 3258706"/>
                <a:gd name="connsiteX2" fmla="*/ 4498935 w 5220282"/>
                <a:gd name="connsiteY2" fmla="*/ 2292253 h 3258706"/>
                <a:gd name="connsiteX3" fmla="*/ 5220282 w 5220282"/>
                <a:gd name="connsiteY3" fmla="*/ 2749810 h 3258706"/>
                <a:gd name="connsiteX4" fmla="*/ 4510962 w 5220282"/>
                <a:gd name="connsiteY4" fmla="*/ 3258706 h 3258706"/>
                <a:gd name="connsiteX5" fmla="*/ 4506305 w 5220282"/>
                <a:gd name="connsiteY5" fmla="*/ 3011325 h 3258706"/>
                <a:gd name="connsiteX6" fmla="*/ 0 w 5220282"/>
                <a:gd name="connsiteY6" fmla="*/ 0 h 3258706"/>
                <a:gd name="connsiteX0" fmla="*/ 0 w 5220282"/>
                <a:gd name="connsiteY0" fmla="*/ 0 h 3258706"/>
                <a:gd name="connsiteX1" fmla="*/ 4501528 w 5220282"/>
                <a:gd name="connsiteY1" fmla="*/ 2564492 h 3258706"/>
                <a:gd name="connsiteX2" fmla="*/ 4498935 w 5220282"/>
                <a:gd name="connsiteY2" fmla="*/ 2292253 h 3258706"/>
                <a:gd name="connsiteX3" fmla="*/ 5220282 w 5220282"/>
                <a:gd name="connsiteY3" fmla="*/ 2749810 h 3258706"/>
                <a:gd name="connsiteX4" fmla="*/ 4510962 w 5220282"/>
                <a:gd name="connsiteY4" fmla="*/ 3258706 h 3258706"/>
                <a:gd name="connsiteX5" fmla="*/ 4506305 w 5220282"/>
                <a:gd name="connsiteY5" fmla="*/ 3011325 h 3258706"/>
                <a:gd name="connsiteX6" fmla="*/ 0 w 5220282"/>
                <a:gd name="connsiteY6" fmla="*/ 0 h 3258706"/>
                <a:gd name="connsiteX0" fmla="*/ 0 w 2941004"/>
                <a:gd name="connsiteY0" fmla="*/ 0 h 1736638"/>
                <a:gd name="connsiteX1" fmla="*/ 2222250 w 2941004"/>
                <a:gd name="connsiteY1" fmla="*/ 973446 h 1736638"/>
                <a:gd name="connsiteX2" fmla="*/ 2219657 w 2941004"/>
                <a:gd name="connsiteY2" fmla="*/ 701207 h 1736638"/>
                <a:gd name="connsiteX3" fmla="*/ 2941004 w 2941004"/>
                <a:gd name="connsiteY3" fmla="*/ 1158764 h 1736638"/>
                <a:gd name="connsiteX4" fmla="*/ 2231684 w 2941004"/>
                <a:gd name="connsiteY4" fmla="*/ 1667660 h 1736638"/>
                <a:gd name="connsiteX5" fmla="*/ 2227027 w 2941004"/>
                <a:gd name="connsiteY5" fmla="*/ 1420279 h 1736638"/>
                <a:gd name="connsiteX6" fmla="*/ 0 w 2941004"/>
                <a:gd name="connsiteY6" fmla="*/ 0 h 1736638"/>
                <a:gd name="connsiteX0" fmla="*/ 0 w 2941004"/>
                <a:gd name="connsiteY0" fmla="*/ 0 h 1736638"/>
                <a:gd name="connsiteX1" fmla="*/ 2222250 w 2941004"/>
                <a:gd name="connsiteY1" fmla="*/ 973446 h 1736638"/>
                <a:gd name="connsiteX2" fmla="*/ 2219657 w 2941004"/>
                <a:gd name="connsiteY2" fmla="*/ 701207 h 1736638"/>
                <a:gd name="connsiteX3" fmla="*/ 2941004 w 2941004"/>
                <a:gd name="connsiteY3" fmla="*/ 1158764 h 1736638"/>
                <a:gd name="connsiteX4" fmla="*/ 2231684 w 2941004"/>
                <a:gd name="connsiteY4" fmla="*/ 1667660 h 1736638"/>
                <a:gd name="connsiteX5" fmla="*/ 2227027 w 2941004"/>
                <a:gd name="connsiteY5" fmla="*/ 1420279 h 1736638"/>
                <a:gd name="connsiteX6" fmla="*/ 0 w 2941004"/>
                <a:gd name="connsiteY6" fmla="*/ 0 h 1736638"/>
                <a:gd name="connsiteX0" fmla="*/ 0 w 2941004"/>
                <a:gd name="connsiteY0" fmla="*/ 0 h 1667660"/>
                <a:gd name="connsiteX1" fmla="*/ 2222250 w 2941004"/>
                <a:gd name="connsiteY1" fmla="*/ 973446 h 1667660"/>
                <a:gd name="connsiteX2" fmla="*/ 2219657 w 2941004"/>
                <a:gd name="connsiteY2" fmla="*/ 701207 h 1667660"/>
                <a:gd name="connsiteX3" fmla="*/ 2941004 w 2941004"/>
                <a:gd name="connsiteY3" fmla="*/ 1158764 h 1667660"/>
                <a:gd name="connsiteX4" fmla="*/ 2231684 w 2941004"/>
                <a:gd name="connsiteY4" fmla="*/ 1667660 h 1667660"/>
                <a:gd name="connsiteX5" fmla="*/ 2227027 w 2941004"/>
                <a:gd name="connsiteY5" fmla="*/ 1420279 h 1667660"/>
                <a:gd name="connsiteX6" fmla="*/ 0 w 2941004"/>
                <a:gd name="connsiteY6" fmla="*/ 0 h 1667660"/>
                <a:gd name="connsiteX0" fmla="*/ 0 w 2941004"/>
                <a:gd name="connsiteY0" fmla="*/ 0 h 1667660"/>
                <a:gd name="connsiteX1" fmla="*/ 2222250 w 2941004"/>
                <a:gd name="connsiteY1" fmla="*/ 973446 h 1667660"/>
                <a:gd name="connsiteX2" fmla="*/ 2219657 w 2941004"/>
                <a:gd name="connsiteY2" fmla="*/ 701207 h 1667660"/>
                <a:gd name="connsiteX3" fmla="*/ 2941004 w 2941004"/>
                <a:gd name="connsiteY3" fmla="*/ 1158764 h 1667660"/>
                <a:gd name="connsiteX4" fmla="*/ 2231684 w 2941004"/>
                <a:gd name="connsiteY4" fmla="*/ 1667660 h 1667660"/>
                <a:gd name="connsiteX5" fmla="*/ 2227027 w 2941004"/>
                <a:gd name="connsiteY5" fmla="*/ 1420279 h 1667660"/>
                <a:gd name="connsiteX6" fmla="*/ 0 w 2941004"/>
                <a:gd name="connsiteY6" fmla="*/ 0 h 1667660"/>
                <a:gd name="connsiteX0" fmla="*/ 0 w 2941004"/>
                <a:gd name="connsiteY0" fmla="*/ 0 h 1667660"/>
                <a:gd name="connsiteX1" fmla="*/ 2222250 w 2941004"/>
                <a:gd name="connsiteY1" fmla="*/ 973446 h 1667660"/>
                <a:gd name="connsiteX2" fmla="*/ 2219657 w 2941004"/>
                <a:gd name="connsiteY2" fmla="*/ 701207 h 1667660"/>
                <a:gd name="connsiteX3" fmla="*/ 2941004 w 2941004"/>
                <a:gd name="connsiteY3" fmla="*/ 1158764 h 1667660"/>
                <a:gd name="connsiteX4" fmla="*/ 2231684 w 2941004"/>
                <a:gd name="connsiteY4" fmla="*/ 1667660 h 1667660"/>
                <a:gd name="connsiteX5" fmla="*/ 2227027 w 2941004"/>
                <a:gd name="connsiteY5" fmla="*/ 1420279 h 1667660"/>
                <a:gd name="connsiteX6" fmla="*/ 0 w 2941004"/>
                <a:gd name="connsiteY6" fmla="*/ 0 h 1667660"/>
                <a:gd name="connsiteX0" fmla="*/ 0 w 2941004"/>
                <a:gd name="connsiteY0" fmla="*/ 0 h 1667660"/>
                <a:gd name="connsiteX1" fmla="*/ 2222250 w 2941004"/>
                <a:gd name="connsiteY1" fmla="*/ 973446 h 1667660"/>
                <a:gd name="connsiteX2" fmla="*/ 2219657 w 2941004"/>
                <a:gd name="connsiteY2" fmla="*/ 701207 h 1667660"/>
                <a:gd name="connsiteX3" fmla="*/ 2941004 w 2941004"/>
                <a:gd name="connsiteY3" fmla="*/ 1158764 h 1667660"/>
                <a:gd name="connsiteX4" fmla="*/ 2231684 w 2941004"/>
                <a:gd name="connsiteY4" fmla="*/ 1667660 h 1667660"/>
                <a:gd name="connsiteX5" fmla="*/ 2227027 w 2941004"/>
                <a:gd name="connsiteY5" fmla="*/ 1420279 h 1667660"/>
                <a:gd name="connsiteX6" fmla="*/ 0 w 2941004"/>
                <a:gd name="connsiteY6" fmla="*/ 0 h 1667660"/>
                <a:gd name="connsiteX0" fmla="*/ 0 w 2975690"/>
                <a:gd name="connsiteY0" fmla="*/ 0 h 1732623"/>
                <a:gd name="connsiteX1" fmla="*/ 2256936 w 2975690"/>
                <a:gd name="connsiteY1" fmla="*/ 1038409 h 1732623"/>
                <a:gd name="connsiteX2" fmla="*/ 2254343 w 2975690"/>
                <a:gd name="connsiteY2" fmla="*/ 766170 h 1732623"/>
                <a:gd name="connsiteX3" fmla="*/ 2975690 w 2975690"/>
                <a:gd name="connsiteY3" fmla="*/ 1223727 h 1732623"/>
                <a:gd name="connsiteX4" fmla="*/ 2266370 w 2975690"/>
                <a:gd name="connsiteY4" fmla="*/ 1732623 h 1732623"/>
                <a:gd name="connsiteX5" fmla="*/ 2261713 w 2975690"/>
                <a:gd name="connsiteY5" fmla="*/ 1485242 h 1732623"/>
                <a:gd name="connsiteX6" fmla="*/ 0 w 2975690"/>
                <a:gd name="connsiteY6" fmla="*/ 0 h 1732623"/>
                <a:gd name="connsiteX0" fmla="*/ 0 w 2942104"/>
                <a:gd name="connsiteY0" fmla="*/ 0 h 1729297"/>
                <a:gd name="connsiteX1" fmla="*/ 2223350 w 2942104"/>
                <a:gd name="connsiteY1" fmla="*/ 1035083 h 1729297"/>
                <a:gd name="connsiteX2" fmla="*/ 2220757 w 2942104"/>
                <a:gd name="connsiteY2" fmla="*/ 762844 h 1729297"/>
                <a:gd name="connsiteX3" fmla="*/ 2942104 w 2942104"/>
                <a:gd name="connsiteY3" fmla="*/ 1220401 h 1729297"/>
                <a:gd name="connsiteX4" fmla="*/ 2232784 w 2942104"/>
                <a:gd name="connsiteY4" fmla="*/ 1729297 h 1729297"/>
                <a:gd name="connsiteX5" fmla="*/ 2228127 w 2942104"/>
                <a:gd name="connsiteY5" fmla="*/ 1481916 h 1729297"/>
                <a:gd name="connsiteX6" fmla="*/ 0 w 2942104"/>
                <a:gd name="connsiteY6" fmla="*/ 0 h 1729297"/>
                <a:gd name="connsiteX0" fmla="*/ 0 w 2947639"/>
                <a:gd name="connsiteY0" fmla="*/ 0 h 1737049"/>
                <a:gd name="connsiteX1" fmla="*/ 2228885 w 2947639"/>
                <a:gd name="connsiteY1" fmla="*/ 1042835 h 1737049"/>
                <a:gd name="connsiteX2" fmla="*/ 2226292 w 2947639"/>
                <a:gd name="connsiteY2" fmla="*/ 770596 h 1737049"/>
                <a:gd name="connsiteX3" fmla="*/ 2947639 w 2947639"/>
                <a:gd name="connsiteY3" fmla="*/ 1228153 h 1737049"/>
                <a:gd name="connsiteX4" fmla="*/ 2238319 w 2947639"/>
                <a:gd name="connsiteY4" fmla="*/ 1737049 h 1737049"/>
                <a:gd name="connsiteX5" fmla="*/ 2233662 w 2947639"/>
                <a:gd name="connsiteY5" fmla="*/ 1489668 h 1737049"/>
                <a:gd name="connsiteX6" fmla="*/ 0 w 2947639"/>
                <a:gd name="connsiteY6" fmla="*/ 0 h 1737049"/>
                <a:gd name="connsiteX0" fmla="*/ 0 w 2958714"/>
                <a:gd name="connsiteY0" fmla="*/ 0 h 1725239"/>
                <a:gd name="connsiteX1" fmla="*/ 2239960 w 2958714"/>
                <a:gd name="connsiteY1" fmla="*/ 1031025 h 1725239"/>
                <a:gd name="connsiteX2" fmla="*/ 2237367 w 2958714"/>
                <a:gd name="connsiteY2" fmla="*/ 758786 h 1725239"/>
                <a:gd name="connsiteX3" fmla="*/ 2958714 w 2958714"/>
                <a:gd name="connsiteY3" fmla="*/ 1216343 h 1725239"/>
                <a:gd name="connsiteX4" fmla="*/ 2249394 w 2958714"/>
                <a:gd name="connsiteY4" fmla="*/ 1725239 h 1725239"/>
                <a:gd name="connsiteX5" fmla="*/ 2244737 w 2958714"/>
                <a:gd name="connsiteY5" fmla="*/ 1477858 h 1725239"/>
                <a:gd name="connsiteX6" fmla="*/ 0 w 2958714"/>
                <a:gd name="connsiteY6" fmla="*/ 0 h 172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8714" h="1725239">
                  <a:moveTo>
                    <a:pt x="0" y="0"/>
                  </a:moveTo>
                  <a:cubicBezTo>
                    <a:pt x="920449" y="1199059"/>
                    <a:pt x="2234905" y="1043439"/>
                    <a:pt x="2239960" y="1031025"/>
                  </a:cubicBezTo>
                  <a:cubicBezTo>
                    <a:pt x="2247950" y="978173"/>
                    <a:pt x="2218317" y="714198"/>
                    <a:pt x="2237367" y="758786"/>
                  </a:cubicBezTo>
                  <a:lnTo>
                    <a:pt x="2958714" y="1216343"/>
                  </a:lnTo>
                  <a:lnTo>
                    <a:pt x="2249394" y="1725239"/>
                  </a:lnTo>
                  <a:cubicBezTo>
                    <a:pt x="2251111" y="1586985"/>
                    <a:pt x="2243020" y="1616112"/>
                    <a:pt x="2244737" y="1477858"/>
                  </a:cubicBezTo>
                  <a:cubicBezTo>
                    <a:pt x="2249190" y="1465319"/>
                    <a:pt x="733009" y="1392355"/>
                    <a:pt x="0" y="0"/>
                  </a:cubicBezTo>
                  <a:close/>
                </a:path>
              </a:pathLst>
            </a:custGeom>
            <a:solidFill>
              <a:srgbClr val="FF0000">
                <a:alpha val="2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5" name="テキスト ボックス 44">
            <a:extLst>
              <a:ext uri="{FF2B5EF4-FFF2-40B4-BE49-F238E27FC236}">
                <a16:creationId xmlns:a16="http://schemas.microsoft.com/office/drawing/2014/main" id="{64B98974-C1A3-5049-A111-1F5CBFEDD3A4}"/>
              </a:ext>
            </a:extLst>
          </p:cNvPr>
          <p:cNvSpPr txBox="1"/>
          <p:nvPr/>
        </p:nvSpPr>
        <p:spPr>
          <a:xfrm>
            <a:off x="6492496" y="1611608"/>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1476DF75-E40B-00EC-9CB5-CAC0DE5A8185}"/>
              </a:ext>
            </a:extLst>
          </p:cNvPr>
          <p:cNvSpPr txBox="1"/>
          <p:nvPr/>
        </p:nvSpPr>
        <p:spPr>
          <a:xfrm>
            <a:off x="8966918" y="1611608"/>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F3450C8D-AE66-3AB6-81D5-DED8F1E5502A}"/>
              </a:ext>
            </a:extLst>
          </p:cNvPr>
          <p:cNvSpPr txBox="1"/>
          <p:nvPr/>
        </p:nvSpPr>
        <p:spPr>
          <a:xfrm>
            <a:off x="9836918" y="3277564"/>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5AB5FEC4-2347-2C67-D5E2-131952255827}"/>
              </a:ext>
            </a:extLst>
          </p:cNvPr>
          <p:cNvSpPr txBox="1"/>
          <p:nvPr/>
        </p:nvSpPr>
        <p:spPr>
          <a:xfrm>
            <a:off x="5569816" y="3277564"/>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9578F5C7-6042-8DB0-1C7F-21508ED5058A}"/>
              </a:ext>
            </a:extLst>
          </p:cNvPr>
          <p:cNvSpPr txBox="1"/>
          <p:nvPr/>
        </p:nvSpPr>
        <p:spPr>
          <a:xfrm>
            <a:off x="6492496" y="5050742"/>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a16="http://schemas.microsoft.com/office/drawing/2014/main" id="{9618D071-4D73-86C0-6F7C-BAAFEC8D894E}"/>
              </a:ext>
            </a:extLst>
          </p:cNvPr>
          <p:cNvSpPr txBox="1"/>
          <p:nvPr/>
        </p:nvSpPr>
        <p:spPr>
          <a:xfrm>
            <a:off x="8966918" y="5050742"/>
            <a:ext cx="1656253" cy="711733"/>
          </a:xfrm>
          <a:prstGeom prst="rect">
            <a:avLst/>
          </a:prstGeom>
          <a:noFill/>
        </p:spPr>
        <p:txBody>
          <a:bodyPr wrap="square" rtlCol="0">
            <a:spAutoFit/>
          </a:bodyPr>
          <a:lstStyle/>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49024225-C4A4-2AEB-CFD8-D748DDA092D4}"/>
              </a:ext>
            </a:extLst>
          </p:cNvPr>
          <p:cNvSpPr txBox="1"/>
          <p:nvPr/>
        </p:nvSpPr>
        <p:spPr>
          <a:xfrm>
            <a:off x="547922" y="1947436"/>
            <a:ext cx="3470176" cy="584775"/>
          </a:xfrm>
          <a:prstGeom prst="rect">
            <a:avLst/>
          </a:prstGeom>
          <a:noFill/>
        </p:spPr>
        <p:txBody>
          <a:bodyPr wrap="square" rtlCol="0">
            <a:spAutoFit/>
          </a:bodyPr>
          <a:lstStyle/>
          <a:p>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テキスト</a:t>
            </a:r>
            <a:endParaRPr lang="en-US" altLang="ja-JP" sz="3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14F23E3E-01A1-D17D-232A-88CAD599AB28}"/>
              </a:ext>
            </a:extLst>
          </p:cNvPr>
          <p:cNvSpPr txBox="1"/>
          <p:nvPr/>
        </p:nvSpPr>
        <p:spPr>
          <a:xfrm>
            <a:off x="563512" y="2905457"/>
            <a:ext cx="4632820" cy="1034899"/>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2914ACA0-FA3C-B39F-8F44-2C9E80702660}"/>
              </a:ext>
            </a:extLst>
          </p:cNvPr>
          <p:cNvSpPr txBox="1"/>
          <p:nvPr/>
        </p:nvSpPr>
        <p:spPr>
          <a:xfrm>
            <a:off x="563512" y="4149535"/>
            <a:ext cx="4632820" cy="711733"/>
          </a:xfrm>
          <a:prstGeom prst="rect">
            <a:avLst/>
          </a:prstGeom>
          <a:noFill/>
        </p:spPr>
        <p:txBody>
          <a:bodyPr wrap="square" rtlCol="0">
            <a:spAutoFit/>
          </a:bodyPr>
          <a:lstStyle/>
          <a:p>
            <a:pPr>
              <a:lnSpc>
                <a:spcPct val="150000"/>
              </a:lnSpc>
            </a:pPr>
            <a:r>
              <a:rPr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テキストが入ります。テキストが入ります。テキストが入ります。テキストが入ります。</a:t>
            </a:r>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1723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C9694-4247-FA5D-09A3-8A9D7E2BD257}"/>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365C2AC-BF80-D17A-78A1-8A9802869944}"/>
              </a:ext>
            </a:extLst>
          </p:cNvPr>
          <p:cNvSpPr>
            <a:spLocks noGrp="1"/>
          </p:cNvSpPr>
          <p:nvPr>
            <p:ph type="sldNum" sz="quarter" idx="12"/>
          </p:nvPr>
        </p:nvSpPr>
        <p:spPr/>
        <p:txBody>
          <a:bodyPr/>
          <a:lstStyle/>
          <a:p>
            <a:fld id="{441896B1-EEF4-4E14-A673-71CB558AAAB0}" type="slidenum">
              <a:rPr lang="ja-JP" altLang="en-US" smtClean="0"/>
              <a:pPr/>
              <a:t>8</a:t>
            </a:fld>
            <a:endParaRPr lang="ja-JP" altLang="en-US" dirty="0">
              <a:solidFill>
                <a:schemeClr val="bg1"/>
              </a:solidFill>
            </a:endParaRPr>
          </a:p>
        </p:txBody>
      </p:sp>
      <p:grpSp>
        <p:nvGrpSpPr>
          <p:cNvPr id="21" name="グループ化 20">
            <a:extLst>
              <a:ext uri="{FF2B5EF4-FFF2-40B4-BE49-F238E27FC236}">
                <a16:creationId xmlns:a16="http://schemas.microsoft.com/office/drawing/2014/main" id="{5D832A80-BD26-A0C6-D806-A287E480E394}"/>
              </a:ext>
            </a:extLst>
          </p:cNvPr>
          <p:cNvGrpSpPr/>
          <p:nvPr/>
        </p:nvGrpSpPr>
        <p:grpSpPr>
          <a:xfrm>
            <a:off x="478635" y="2708920"/>
            <a:ext cx="11234729" cy="1080120"/>
            <a:chOff x="528664" y="896182"/>
            <a:chExt cx="11234729" cy="1524706"/>
          </a:xfrm>
        </p:grpSpPr>
        <p:sp>
          <p:nvSpPr>
            <p:cNvPr id="22" name="正方形/長方形 21">
              <a:extLst>
                <a:ext uri="{FF2B5EF4-FFF2-40B4-BE49-F238E27FC236}">
                  <a16:creationId xmlns:a16="http://schemas.microsoft.com/office/drawing/2014/main" id="{C5E3E07C-E09D-D534-461C-77B24136A3FA}"/>
                </a:ext>
              </a:extLst>
            </p:cNvPr>
            <p:cNvSpPr/>
            <p:nvPr/>
          </p:nvSpPr>
          <p:spPr>
            <a:xfrm>
              <a:off x="528664"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23" name="正方形/長方形 22">
              <a:extLst>
                <a:ext uri="{FF2B5EF4-FFF2-40B4-BE49-F238E27FC236}">
                  <a16:creationId xmlns:a16="http://schemas.microsoft.com/office/drawing/2014/main" id="{FADAE72F-7A23-1BEC-0645-FA6065DBA3AE}"/>
                </a:ext>
              </a:extLst>
            </p:cNvPr>
            <p:cNvSpPr/>
            <p:nvPr/>
          </p:nvSpPr>
          <p:spPr>
            <a:xfrm>
              <a:off x="3392555"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24" name="正方形/長方形 23">
              <a:extLst>
                <a:ext uri="{FF2B5EF4-FFF2-40B4-BE49-F238E27FC236}">
                  <a16:creationId xmlns:a16="http://schemas.microsoft.com/office/drawing/2014/main" id="{BE75B903-58FB-FCF1-6AFA-EF2967A27FF8}"/>
                </a:ext>
              </a:extLst>
            </p:cNvPr>
            <p:cNvSpPr/>
            <p:nvPr/>
          </p:nvSpPr>
          <p:spPr>
            <a:xfrm>
              <a:off x="625644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25" name="正方形/長方形 24">
              <a:extLst>
                <a:ext uri="{FF2B5EF4-FFF2-40B4-BE49-F238E27FC236}">
                  <a16:creationId xmlns:a16="http://schemas.microsoft.com/office/drawing/2014/main" id="{B5CA10AE-9B2F-3978-F8A6-55F1231CF207}"/>
                </a:ext>
              </a:extLst>
            </p:cNvPr>
            <p:cNvSpPr/>
            <p:nvPr/>
          </p:nvSpPr>
          <p:spPr>
            <a:xfrm>
              <a:off x="912033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grpSp>
      <p:grpSp>
        <p:nvGrpSpPr>
          <p:cNvPr id="26" name="グループ化 25">
            <a:extLst>
              <a:ext uri="{FF2B5EF4-FFF2-40B4-BE49-F238E27FC236}">
                <a16:creationId xmlns:a16="http://schemas.microsoft.com/office/drawing/2014/main" id="{D25E68A2-42D4-BE24-6078-CF453BA55385}"/>
              </a:ext>
            </a:extLst>
          </p:cNvPr>
          <p:cNvGrpSpPr/>
          <p:nvPr/>
        </p:nvGrpSpPr>
        <p:grpSpPr>
          <a:xfrm>
            <a:off x="478635" y="4005387"/>
            <a:ext cx="11234729" cy="1080120"/>
            <a:chOff x="528664" y="896182"/>
            <a:chExt cx="11234729" cy="1524706"/>
          </a:xfrm>
        </p:grpSpPr>
        <p:sp>
          <p:nvSpPr>
            <p:cNvPr id="27" name="正方形/長方形 26">
              <a:extLst>
                <a:ext uri="{FF2B5EF4-FFF2-40B4-BE49-F238E27FC236}">
                  <a16:creationId xmlns:a16="http://schemas.microsoft.com/office/drawing/2014/main" id="{1D87FF3E-AA44-A42A-4595-C59B500620C7}"/>
                </a:ext>
              </a:extLst>
            </p:cNvPr>
            <p:cNvSpPr/>
            <p:nvPr/>
          </p:nvSpPr>
          <p:spPr>
            <a:xfrm>
              <a:off x="528664"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28" name="正方形/長方形 27">
              <a:extLst>
                <a:ext uri="{FF2B5EF4-FFF2-40B4-BE49-F238E27FC236}">
                  <a16:creationId xmlns:a16="http://schemas.microsoft.com/office/drawing/2014/main" id="{8DE499A4-F5D7-B521-2E31-387096DEB1BC}"/>
                </a:ext>
              </a:extLst>
            </p:cNvPr>
            <p:cNvSpPr/>
            <p:nvPr/>
          </p:nvSpPr>
          <p:spPr>
            <a:xfrm>
              <a:off x="3392555"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29" name="正方形/長方形 28">
              <a:extLst>
                <a:ext uri="{FF2B5EF4-FFF2-40B4-BE49-F238E27FC236}">
                  <a16:creationId xmlns:a16="http://schemas.microsoft.com/office/drawing/2014/main" id="{64CF5812-760D-0A27-1FDB-18FEB50940D4}"/>
                </a:ext>
              </a:extLst>
            </p:cNvPr>
            <p:cNvSpPr/>
            <p:nvPr/>
          </p:nvSpPr>
          <p:spPr>
            <a:xfrm>
              <a:off x="625644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30" name="正方形/長方形 29">
              <a:extLst>
                <a:ext uri="{FF2B5EF4-FFF2-40B4-BE49-F238E27FC236}">
                  <a16:creationId xmlns:a16="http://schemas.microsoft.com/office/drawing/2014/main" id="{9E6B508C-3C40-E6CB-53F0-A280ED036AAF}"/>
                </a:ext>
              </a:extLst>
            </p:cNvPr>
            <p:cNvSpPr/>
            <p:nvPr/>
          </p:nvSpPr>
          <p:spPr>
            <a:xfrm>
              <a:off x="912033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grpSp>
      <p:grpSp>
        <p:nvGrpSpPr>
          <p:cNvPr id="31" name="グループ化 30">
            <a:extLst>
              <a:ext uri="{FF2B5EF4-FFF2-40B4-BE49-F238E27FC236}">
                <a16:creationId xmlns:a16="http://schemas.microsoft.com/office/drawing/2014/main" id="{87F63951-ECF4-7AFA-5DD2-97CB6587E8D5}"/>
              </a:ext>
            </a:extLst>
          </p:cNvPr>
          <p:cNvGrpSpPr/>
          <p:nvPr/>
        </p:nvGrpSpPr>
        <p:grpSpPr>
          <a:xfrm>
            <a:off x="478635" y="5300885"/>
            <a:ext cx="11234729" cy="1080120"/>
            <a:chOff x="528664" y="896182"/>
            <a:chExt cx="11234729" cy="1524706"/>
          </a:xfrm>
        </p:grpSpPr>
        <p:sp>
          <p:nvSpPr>
            <p:cNvPr id="32" name="正方形/長方形 31">
              <a:extLst>
                <a:ext uri="{FF2B5EF4-FFF2-40B4-BE49-F238E27FC236}">
                  <a16:creationId xmlns:a16="http://schemas.microsoft.com/office/drawing/2014/main" id="{BD72F12D-A451-78E3-9D62-E430A8478D4C}"/>
                </a:ext>
              </a:extLst>
            </p:cNvPr>
            <p:cNvSpPr/>
            <p:nvPr/>
          </p:nvSpPr>
          <p:spPr>
            <a:xfrm>
              <a:off x="528664"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33" name="正方形/長方形 32">
              <a:extLst>
                <a:ext uri="{FF2B5EF4-FFF2-40B4-BE49-F238E27FC236}">
                  <a16:creationId xmlns:a16="http://schemas.microsoft.com/office/drawing/2014/main" id="{AE2A76F2-13E8-8667-C6F3-03FC18E21A7C}"/>
                </a:ext>
              </a:extLst>
            </p:cNvPr>
            <p:cNvSpPr/>
            <p:nvPr/>
          </p:nvSpPr>
          <p:spPr>
            <a:xfrm>
              <a:off x="3392555"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34" name="正方形/長方形 33">
              <a:extLst>
                <a:ext uri="{FF2B5EF4-FFF2-40B4-BE49-F238E27FC236}">
                  <a16:creationId xmlns:a16="http://schemas.microsoft.com/office/drawing/2014/main" id="{F138E2BF-BB7B-6D70-E555-5C94AAD11FC9}"/>
                </a:ext>
              </a:extLst>
            </p:cNvPr>
            <p:cNvSpPr/>
            <p:nvPr/>
          </p:nvSpPr>
          <p:spPr>
            <a:xfrm>
              <a:off x="625644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35" name="正方形/長方形 34">
              <a:extLst>
                <a:ext uri="{FF2B5EF4-FFF2-40B4-BE49-F238E27FC236}">
                  <a16:creationId xmlns:a16="http://schemas.microsoft.com/office/drawing/2014/main" id="{52F6C758-0FFC-EB12-938C-026345D54689}"/>
                </a:ext>
              </a:extLst>
            </p:cNvPr>
            <p:cNvSpPr/>
            <p:nvPr/>
          </p:nvSpPr>
          <p:spPr>
            <a:xfrm>
              <a:off x="9120336" y="896182"/>
              <a:ext cx="2643057" cy="152470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grpSp>
      <p:sp>
        <p:nvSpPr>
          <p:cNvPr id="36" name="四角形: 角を丸くする 35">
            <a:extLst>
              <a:ext uri="{FF2B5EF4-FFF2-40B4-BE49-F238E27FC236}">
                <a16:creationId xmlns:a16="http://schemas.microsoft.com/office/drawing/2014/main" id="{8E947192-EBBB-1551-61A9-5476357720EF}"/>
              </a:ext>
            </a:extLst>
          </p:cNvPr>
          <p:cNvSpPr/>
          <p:nvPr/>
        </p:nvSpPr>
        <p:spPr>
          <a:xfrm>
            <a:off x="478635" y="1268760"/>
            <a:ext cx="5506948" cy="1155156"/>
          </a:xfrm>
          <a:prstGeom prst="roundRect">
            <a:avLst>
              <a:gd name="adj" fmla="val 1430"/>
            </a:avLst>
          </a:prstGeom>
          <a:solidFill>
            <a:schemeClr val="bg1"/>
          </a:solidFill>
          <a:ln w="3175">
            <a:solidFill>
              <a:srgbClr val="E0B92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7" name="四角形: 角を丸くする 36">
            <a:extLst>
              <a:ext uri="{FF2B5EF4-FFF2-40B4-BE49-F238E27FC236}">
                <a16:creationId xmlns:a16="http://schemas.microsoft.com/office/drawing/2014/main" id="{5DBF4B70-0E80-89BD-89B1-82C8126ED785}"/>
              </a:ext>
            </a:extLst>
          </p:cNvPr>
          <p:cNvSpPr/>
          <p:nvPr/>
        </p:nvSpPr>
        <p:spPr>
          <a:xfrm>
            <a:off x="2014006" y="1057495"/>
            <a:ext cx="2215372" cy="422530"/>
          </a:xfrm>
          <a:prstGeom prst="roundRect">
            <a:avLst>
              <a:gd name="adj" fmla="val 50000"/>
            </a:avLst>
          </a:prstGeom>
          <a:solidFill>
            <a:srgbClr val="E0B92C"/>
          </a:solidFill>
          <a:ln w="3175">
            <a:solidFill>
              <a:srgbClr val="E0B92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テキスト</a:t>
            </a:r>
          </a:p>
        </p:txBody>
      </p:sp>
      <p:grpSp>
        <p:nvGrpSpPr>
          <p:cNvPr id="41" name="グループ化 40">
            <a:extLst>
              <a:ext uri="{FF2B5EF4-FFF2-40B4-BE49-F238E27FC236}">
                <a16:creationId xmlns:a16="http://schemas.microsoft.com/office/drawing/2014/main" id="{8391ADFC-0212-EAA4-759D-D37E3BCEAF2A}"/>
              </a:ext>
            </a:extLst>
          </p:cNvPr>
          <p:cNvGrpSpPr/>
          <p:nvPr/>
        </p:nvGrpSpPr>
        <p:grpSpPr>
          <a:xfrm>
            <a:off x="1656146" y="1598027"/>
            <a:ext cx="2783670" cy="707886"/>
            <a:chOff x="1800163" y="1513881"/>
            <a:chExt cx="2783670" cy="707886"/>
          </a:xfrm>
        </p:grpSpPr>
        <p:sp>
          <p:nvSpPr>
            <p:cNvPr id="39" name="テキスト ボックス 38">
              <a:extLst>
                <a:ext uri="{FF2B5EF4-FFF2-40B4-BE49-F238E27FC236}">
                  <a16:creationId xmlns:a16="http://schemas.microsoft.com/office/drawing/2014/main" id="{F0C67099-D065-50B5-7D33-1007AD563DC8}"/>
                </a:ext>
              </a:extLst>
            </p:cNvPr>
            <p:cNvSpPr txBox="1"/>
            <p:nvPr/>
          </p:nvSpPr>
          <p:spPr>
            <a:xfrm>
              <a:off x="1800163" y="1513881"/>
              <a:ext cx="2656083" cy="707886"/>
            </a:xfrm>
            <a:prstGeom prst="rect">
              <a:avLst/>
            </a:prstGeom>
            <a:noFill/>
          </p:spPr>
          <p:txBody>
            <a:bodyPr wrap="square" rtlCol="0">
              <a:spAutoFit/>
            </a:bodyPr>
            <a:lstStyle/>
            <a:p>
              <a:pPr algn="ctr"/>
              <a:r>
                <a:rPr lang="en-US" altLang="ja-JP" sz="4000" b="0" i="0" u="none" strike="noStrike" baseline="0" dirty="0">
                  <a:latin typeface="メイリオ" panose="020B0604030504040204" pitchFamily="50" charset="-128"/>
                  <a:ea typeface="メイリオ" panose="020B0604030504040204" pitchFamily="50" charset="-128"/>
                </a:rPr>
                <a:t>00,000</a:t>
              </a:r>
              <a:endParaRPr lang="ja-JP" altLang="en-US" sz="4000" b="0" i="0" u="none" strike="noStrike" baseline="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88EE5D62-2864-387E-EA49-A7E580B076C6}"/>
                </a:ext>
              </a:extLst>
            </p:cNvPr>
            <p:cNvSpPr txBox="1"/>
            <p:nvPr/>
          </p:nvSpPr>
          <p:spPr>
            <a:xfrm>
              <a:off x="4094169" y="1729291"/>
              <a:ext cx="489664" cy="400110"/>
            </a:xfrm>
            <a:prstGeom prst="rect">
              <a:avLst/>
            </a:prstGeom>
            <a:noFill/>
          </p:spPr>
          <p:txBody>
            <a:bodyPr wrap="square" rtlCol="0">
              <a:spAutoFit/>
            </a:bodyPr>
            <a:lstStyle/>
            <a:p>
              <a:r>
                <a:rPr lang="ja-JP" altLang="en-US" sz="2000" b="0" i="0" u="none" strike="noStrike" baseline="0" dirty="0">
                  <a:latin typeface="メイリオ" panose="020B0604030504040204" pitchFamily="50" charset="-128"/>
                  <a:ea typeface="メイリオ" panose="020B0604030504040204" pitchFamily="50" charset="-128"/>
                </a:rPr>
                <a:t>件</a:t>
              </a:r>
            </a:p>
          </p:txBody>
        </p:sp>
      </p:grpSp>
      <p:sp>
        <p:nvSpPr>
          <p:cNvPr id="42" name="四角形: 角を丸くする 41">
            <a:extLst>
              <a:ext uri="{FF2B5EF4-FFF2-40B4-BE49-F238E27FC236}">
                <a16:creationId xmlns:a16="http://schemas.microsoft.com/office/drawing/2014/main" id="{A99A6A8B-4198-F015-5C2E-F5FA82B266BF}"/>
              </a:ext>
            </a:extLst>
          </p:cNvPr>
          <p:cNvSpPr/>
          <p:nvPr/>
        </p:nvSpPr>
        <p:spPr>
          <a:xfrm>
            <a:off x="6177928" y="1268760"/>
            <a:ext cx="5506948" cy="1155156"/>
          </a:xfrm>
          <a:prstGeom prst="roundRect">
            <a:avLst>
              <a:gd name="adj" fmla="val 1430"/>
            </a:avLst>
          </a:prstGeom>
          <a:solidFill>
            <a:schemeClr val="bg1"/>
          </a:solidFill>
          <a:ln w="3175">
            <a:solidFill>
              <a:srgbClr val="E0B92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3" name="四角形: 角を丸くする 42">
            <a:extLst>
              <a:ext uri="{FF2B5EF4-FFF2-40B4-BE49-F238E27FC236}">
                <a16:creationId xmlns:a16="http://schemas.microsoft.com/office/drawing/2014/main" id="{F2E575A6-0941-BA53-2520-AD3E0E2B88C8}"/>
              </a:ext>
            </a:extLst>
          </p:cNvPr>
          <p:cNvSpPr/>
          <p:nvPr/>
        </p:nvSpPr>
        <p:spPr>
          <a:xfrm>
            <a:off x="7713299" y="1057495"/>
            <a:ext cx="2215372" cy="422530"/>
          </a:xfrm>
          <a:prstGeom prst="roundRect">
            <a:avLst>
              <a:gd name="adj" fmla="val 50000"/>
            </a:avLst>
          </a:prstGeom>
          <a:solidFill>
            <a:srgbClr val="E0B92C"/>
          </a:solidFill>
          <a:ln w="3175">
            <a:solidFill>
              <a:srgbClr val="E0B92C"/>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テキスト</a:t>
            </a:r>
          </a:p>
        </p:txBody>
      </p:sp>
      <p:grpSp>
        <p:nvGrpSpPr>
          <p:cNvPr id="44" name="グループ化 43">
            <a:extLst>
              <a:ext uri="{FF2B5EF4-FFF2-40B4-BE49-F238E27FC236}">
                <a16:creationId xmlns:a16="http://schemas.microsoft.com/office/drawing/2014/main" id="{FCF9C0C2-80D7-DC8E-1EFC-1585DDC56F73}"/>
              </a:ext>
            </a:extLst>
          </p:cNvPr>
          <p:cNvGrpSpPr/>
          <p:nvPr/>
        </p:nvGrpSpPr>
        <p:grpSpPr>
          <a:xfrm>
            <a:off x="7355439" y="1598027"/>
            <a:ext cx="2783670" cy="707886"/>
            <a:chOff x="1800163" y="1513881"/>
            <a:chExt cx="2783670" cy="707886"/>
          </a:xfrm>
        </p:grpSpPr>
        <p:sp>
          <p:nvSpPr>
            <p:cNvPr id="45" name="テキスト ボックス 44">
              <a:extLst>
                <a:ext uri="{FF2B5EF4-FFF2-40B4-BE49-F238E27FC236}">
                  <a16:creationId xmlns:a16="http://schemas.microsoft.com/office/drawing/2014/main" id="{5E1F64A4-3BE9-1C7A-4653-55A3F55A977A}"/>
                </a:ext>
              </a:extLst>
            </p:cNvPr>
            <p:cNvSpPr txBox="1"/>
            <p:nvPr/>
          </p:nvSpPr>
          <p:spPr>
            <a:xfrm>
              <a:off x="1800163" y="1513881"/>
              <a:ext cx="2656083" cy="707886"/>
            </a:xfrm>
            <a:prstGeom prst="rect">
              <a:avLst/>
            </a:prstGeom>
            <a:noFill/>
          </p:spPr>
          <p:txBody>
            <a:bodyPr wrap="square" rtlCol="0">
              <a:spAutoFit/>
            </a:bodyPr>
            <a:lstStyle/>
            <a:p>
              <a:pPr algn="ctr"/>
              <a:r>
                <a:rPr lang="en-US" altLang="ja-JP" sz="4000" b="0" i="0" u="none" strike="noStrike" baseline="0" dirty="0">
                  <a:latin typeface="メイリオ" panose="020B0604030504040204" pitchFamily="50" charset="-128"/>
                  <a:ea typeface="メイリオ" panose="020B0604030504040204" pitchFamily="50" charset="-128"/>
                </a:rPr>
                <a:t>00,000</a:t>
              </a:r>
              <a:endParaRPr lang="ja-JP" altLang="en-US" sz="4000" b="0" i="0" u="none" strike="noStrike" baseline="0" dirty="0">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F94003A3-FA17-2F43-4367-07AA08A8EEDF}"/>
                </a:ext>
              </a:extLst>
            </p:cNvPr>
            <p:cNvSpPr txBox="1"/>
            <p:nvPr/>
          </p:nvSpPr>
          <p:spPr>
            <a:xfrm>
              <a:off x="4094169" y="1729291"/>
              <a:ext cx="489664" cy="400110"/>
            </a:xfrm>
            <a:prstGeom prst="rect">
              <a:avLst/>
            </a:prstGeom>
            <a:noFill/>
          </p:spPr>
          <p:txBody>
            <a:bodyPr wrap="square" rtlCol="0">
              <a:spAutoFit/>
            </a:bodyPr>
            <a:lstStyle/>
            <a:p>
              <a:r>
                <a:rPr lang="ja-JP" altLang="en-US" sz="2000" b="0" i="0" u="none" strike="noStrike" baseline="0" dirty="0">
                  <a:latin typeface="メイリオ" panose="020B0604030504040204" pitchFamily="50" charset="-128"/>
                  <a:ea typeface="メイリオ" panose="020B0604030504040204" pitchFamily="50" charset="-128"/>
                </a:rPr>
                <a:t>件</a:t>
              </a:r>
            </a:p>
          </p:txBody>
        </p:sp>
      </p:grpSp>
      <p:sp>
        <p:nvSpPr>
          <p:cNvPr id="2" name="タイトル 1">
            <a:extLst>
              <a:ext uri="{FF2B5EF4-FFF2-40B4-BE49-F238E27FC236}">
                <a16:creationId xmlns:a16="http://schemas.microsoft.com/office/drawing/2014/main" id="{93EFB66C-05FB-7976-AFFA-DDDCF9FD0503}"/>
              </a:ext>
            </a:extLst>
          </p:cNvPr>
          <p:cNvSpPr txBox="1">
            <a:spLocks/>
          </p:cNvSpPr>
          <p:nvPr/>
        </p:nvSpPr>
        <p:spPr>
          <a:xfrm>
            <a:off x="47328" y="44624"/>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取引実績</a:t>
            </a:r>
            <a:endParaRPr lang="ja-JP" altLang="en-US" sz="800" dirty="0">
              <a:solidFill>
                <a:schemeClr val="bg1"/>
              </a:solidFill>
            </a:endParaRPr>
          </a:p>
        </p:txBody>
      </p:sp>
    </p:spTree>
    <p:extLst>
      <p:ext uri="{BB962C8B-B14F-4D97-AF65-F5344CB8AC3E}">
        <p14:creationId xmlns:p14="http://schemas.microsoft.com/office/powerpoint/2010/main" val="82610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678DA-8D99-7288-F9A9-E1113C0F2FB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006BCF3-AAEB-2FD3-6371-9A2C1B52D518}"/>
              </a:ext>
            </a:extLst>
          </p:cNvPr>
          <p:cNvSpPr>
            <a:spLocks noGrp="1"/>
          </p:cNvSpPr>
          <p:nvPr>
            <p:ph type="sldNum" sz="quarter" idx="12"/>
          </p:nvPr>
        </p:nvSpPr>
        <p:spPr>
          <a:xfrm>
            <a:off x="11784632" y="6525344"/>
            <a:ext cx="504056" cy="216024"/>
          </a:xfrm>
        </p:spPr>
        <p:txBody>
          <a:bodyPr/>
          <a:lstStyle/>
          <a:p>
            <a:pPr algn="l"/>
            <a:fld id="{441896B1-EEF4-4E14-A673-71CB558AAAB0}" type="slidenum">
              <a:rPr lang="ja-JP" altLang="en-US" b="1" smtClean="0">
                <a:latin typeface="メイリオ" panose="020B0604030504040204" pitchFamily="50" charset="-128"/>
              </a:rPr>
              <a:pPr algn="l"/>
              <a:t>9</a:t>
            </a:fld>
            <a:endParaRPr lang="ja-JP" altLang="en-US" b="1" dirty="0">
              <a:solidFill>
                <a:schemeClr val="bg1"/>
              </a:solidFill>
              <a:latin typeface="メイリオ" panose="020B0604030504040204" pitchFamily="50" charset="-128"/>
            </a:endParaRPr>
          </a:p>
        </p:txBody>
      </p:sp>
      <p:sp>
        <p:nvSpPr>
          <p:cNvPr id="56" name="タイトル 1">
            <a:extLst>
              <a:ext uri="{FF2B5EF4-FFF2-40B4-BE49-F238E27FC236}">
                <a16:creationId xmlns:a16="http://schemas.microsoft.com/office/drawing/2014/main" id="{2A30E328-D78B-F5A3-7562-6D264529A34B}"/>
              </a:ext>
            </a:extLst>
          </p:cNvPr>
          <p:cNvSpPr txBox="1">
            <a:spLocks/>
          </p:cNvSpPr>
          <p:nvPr/>
        </p:nvSpPr>
        <p:spPr>
          <a:xfrm>
            <a:off x="47328" y="44624"/>
            <a:ext cx="10972800" cy="402933"/>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kumimoji="1" sz="1800" b="1" kern="1200">
                <a:solidFill>
                  <a:srgbClr val="40404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solidFill>
                  <a:schemeClr val="bg1"/>
                </a:solidFill>
              </a:rPr>
              <a:t>導入事例</a:t>
            </a:r>
            <a:endParaRPr lang="ja-JP" altLang="en-US" sz="800" dirty="0">
              <a:solidFill>
                <a:schemeClr val="bg1"/>
              </a:solidFill>
            </a:endParaRPr>
          </a:p>
        </p:txBody>
      </p:sp>
      <p:sp>
        <p:nvSpPr>
          <p:cNvPr id="33" name="四角形: 角を丸くする 32">
            <a:extLst>
              <a:ext uri="{FF2B5EF4-FFF2-40B4-BE49-F238E27FC236}">
                <a16:creationId xmlns:a16="http://schemas.microsoft.com/office/drawing/2014/main" id="{B298302F-F7A1-85C8-FB35-B0CC7E8AB4F8}"/>
              </a:ext>
            </a:extLst>
          </p:cNvPr>
          <p:cNvSpPr/>
          <p:nvPr/>
        </p:nvSpPr>
        <p:spPr>
          <a:xfrm>
            <a:off x="6672064" y="2852936"/>
            <a:ext cx="4968551" cy="3456383"/>
          </a:xfrm>
          <a:prstGeom prst="roundRect">
            <a:avLst>
              <a:gd name="adj" fmla="val 3165"/>
            </a:avLst>
          </a:prstGeom>
          <a:solidFill>
            <a:schemeClr val="bg1"/>
          </a:solidFill>
          <a:ln>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1 つの角を丸める 33">
            <a:extLst>
              <a:ext uri="{FF2B5EF4-FFF2-40B4-BE49-F238E27FC236}">
                <a16:creationId xmlns:a16="http://schemas.microsoft.com/office/drawing/2014/main" id="{C66B6714-6398-9606-2D7E-EE7C5A9D9E9B}"/>
              </a:ext>
            </a:extLst>
          </p:cNvPr>
          <p:cNvSpPr/>
          <p:nvPr/>
        </p:nvSpPr>
        <p:spPr>
          <a:xfrm flipH="1">
            <a:off x="849093" y="1180265"/>
            <a:ext cx="6399034" cy="538171"/>
          </a:xfrm>
          <a:prstGeom prst="round1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1 つの角を丸める 34">
            <a:extLst>
              <a:ext uri="{FF2B5EF4-FFF2-40B4-BE49-F238E27FC236}">
                <a16:creationId xmlns:a16="http://schemas.microsoft.com/office/drawing/2014/main" id="{360BE60F-C0BE-7785-3030-8A2A69D2D6C9}"/>
              </a:ext>
            </a:extLst>
          </p:cNvPr>
          <p:cNvSpPr/>
          <p:nvPr/>
        </p:nvSpPr>
        <p:spPr>
          <a:xfrm flipH="1">
            <a:off x="842712" y="1891069"/>
            <a:ext cx="3165055" cy="538171"/>
          </a:xfrm>
          <a:prstGeom prst="round1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9A152065-42E1-7836-9F25-1AD9F6DE9ABA}"/>
              </a:ext>
            </a:extLst>
          </p:cNvPr>
          <p:cNvSpPr txBox="1"/>
          <p:nvPr/>
        </p:nvSpPr>
        <p:spPr>
          <a:xfrm>
            <a:off x="727037" y="1100169"/>
            <a:ext cx="10553539" cy="600164"/>
          </a:xfrm>
          <a:prstGeom prst="rect">
            <a:avLst/>
          </a:prstGeom>
          <a:noFill/>
        </p:spPr>
        <p:txBody>
          <a:bodyPr wrap="square" rtlCol="0">
            <a:spAutoFit/>
          </a:bodyPr>
          <a:lstStyle/>
          <a:p>
            <a:pPr>
              <a:lnSpc>
                <a:spcPct val="150000"/>
              </a:lnSpc>
            </a:pPr>
            <a:r>
              <a:rPr lang="ja-JP" altLang="en-US" sz="2400" b="1" i="0" u="none" strike="noStrike" baseline="0" dirty="0">
                <a:latin typeface="メイリオ" panose="020B0604030504040204" pitchFamily="50" charset="-128"/>
                <a:ea typeface="メイリオ" panose="020B0604030504040204" pitchFamily="50" charset="-128"/>
              </a:rPr>
              <a:t>キャッチコピーが入ります。キャッチコピーが入ります。</a:t>
            </a:r>
            <a:endParaRPr lang="en-US" altLang="ja-JP" sz="2400" b="1" i="0" u="none" strike="noStrike" baseline="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1DEF3611-2B46-9E52-B13B-76E0DC2F9157}"/>
              </a:ext>
            </a:extLst>
          </p:cNvPr>
          <p:cNvSpPr txBox="1"/>
          <p:nvPr/>
        </p:nvSpPr>
        <p:spPr>
          <a:xfrm>
            <a:off x="709641" y="1835680"/>
            <a:ext cx="4968551" cy="600164"/>
          </a:xfrm>
          <a:prstGeom prst="rect">
            <a:avLst/>
          </a:prstGeom>
          <a:noFill/>
        </p:spPr>
        <p:txBody>
          <a:bodyPr wrap="square" rtlCol="0">
            <a:spAutoFit/>
          </a:bodyPr>
          <a:lstStyle/>
          <a:p>
            <a:pPr>
              <a:lnSpc>
                <a:spcPct val="150000"/>
              </a:lnSpc>
            </a:pPr>
            <a:r>
              <a:rPr lang="ja-JP" altLang="en-US" sz="2400" b="1" i="0" u="none" strike="noStrike" baseline="0" dirty="0">
                <a:latin typeface="メイリオ" panose="020B0604030504040204" pitchFamily="50" charset="-128"/>
                <a:ea typeface="メイリオ" panose="020B0604030504040204" pitchFamily="50" charset="-128"/>
              </a:rPr>
              <a:t>キャッチコピーが入ります。</a:t>
            </a:r>
            <a:endParaRPr lang="en-US" altLang="ja-JP" sz="2400" b="1" i="0" u="none" strike="noStrike" baseline="0" dirty="0">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F73019A6-0B1E-5D7A-C128-421B2A268118}"/>
              </a:ext>
            </a:extLst>
          </p:cNvPr>
          <p:cNvSpPr txBox="1"/>
          <p:nvPr/>
        </p:nvSpPr>
        <p:spPr>
          <a:xfrm>
            <a:off x="795261" y="2884120"/>
            <a:ext cx="5653592" cy="343427"/>
          </a:xfrm>
          <a:prstGeom prst="rect">
            <a:avLst/>
          </a:prstGeom>
          <a:noFill/>
        </p:spPr>
        <p:txBody>
          <a:bodyPr wrap="square" rtlCol="0">
            <a:spAutoFit/>
          </a:bodyPr>
          <a:lstStyle/>
          <a:p>
            <a:pPr>
              <a:lnSpc>
                <a:spcPct val="150000"/>
              </a:lnSpc>
            </a:pPr>
            <a:r>
              <a:rPr lang="en-US" altLang="ja-JP" sz="1200" b="1" i="0" u="none" strike="noStrike" baseline="0" dirty="0">
                <a:latin typeface="Arial" panose="020B0604020202020204" pitchFamily="34" charset="0"/>
                <a:ea typeface="游ゴシック" panose="020B0400000000000000" pitchFamily="50" charset="-128"/>
              </a:rPr>
              <a:t>PROFILE</a:t>
            </a:r>
            <a:endParaRPr lang="ja-JP" altLang="en-US" sz="1200" b="1" i="0" u="none" strike="noStrike" baseline="0" dirty="0">
              <a:latin typeface="Arial" panose="020B0604020202020204" pitchFamily="34" charset="0"/>
              <a:ea typeface="游ゴシック" panose="020B0400000000000000" pitchFamily="50" charset="-128"/>
            </a:endParaRPr>
          </a:p>
        </p:txBody>
      </p:sp>
      <p:sp>
        <p:nvSpPr>
          <p:cNvPr id="39" name="テキスト ボックス 38">
            <a:extLst>
              <a:ext uri="{FF2B5EF4-FFF2-40B4-BE49-F238E27FC236}">
                <a16:creationId xmlns:a16="http://schemas.microsoft.com/office/drawing/2014/main" id="{BEE7F672-A16A-C236-2A8D-31FDED02DDF0}"/>
              </a:ext>
            </a:extLst>
          </p:cNvPr>
          <p:cNvSpPr txBox="1"/>
          <p:nvPr/>
        </p:nvSpPr>
        <p:spPr>
          <a:xfrm>
            <a:off x="809177" y="3193794"/>
            <a:ext cx="5653592" cy="620426"/>
          </a:xfrm>
          <a:prstGeom prst="rect">
            <a:avLst/>
          </a:prstGeom>
          <a:noFill/>
        </p:spPr>
        <p:txBody>
          <a:bodyPr wrap="square" rtlCol="0">
            <a:spAutoFit/>
          </a:bodyPr>
          <a:lstStyle/>
          <a:p>
            <a:pPr>
              <a:lnSpc>
                <a:spcPct val="150000"/>
              </a:lnSpc>
            </a:pPr>
            <a:r>
              <a:rPr lang="ja-JP" altLang="en-US" sz="1200" i="0" u="none" strike="noStrike" baseline="0" dirty="0">
                <a:latin typeface="メイリオ" panose="020B0604030504040204" pitchFamily="50" charset="-128"/>
                <a:ea typeface="メイリオ" panose="020B0604030504040204" pitchFamily="50" charset="-128"/>
              </a:rPr>
              <a:t>顧客　〇〇〇〇〇さま</a:t>
            </a:r>
            <a:endParaRPr lang="en-US" altLang="ja-JP" sz="1200" i="0" u="none" strike="noStrike" baseline="0" dirty="0">
              <a:latin typeface="メイリオ" panose="020B0604030504040204" pitchFamily="50" charset="-128"/>
              <a:ea typeface="メイリオ" panose="020B0604030504040204" pitchFamily="50" charset="-128"/>
            </a:endParaRPr>
          </a:p>
          <a:p>
            <a:pPr>
              <a:lnSpc>
                <a:spcPct val="150000"/>
              </a:lnSpc>
            </a:pPr>
            <a:r>
              <a:rPr lang="ja-JP" altLang="en-US" sz="1200" dirty="0">
                <a:latin typeface="メイリオ" panose="020B0604030504040204" pitchFamily="50" charset="-128"/>
                <a:ea typeface="メイリオ" panose="020B0604030504040204" pitchFamily="50" charset="-128"/>
              </a:rPr>
              <a:t>課題　</a:t>
            </a:r>
            <a:r>
              <a:rPr lang="ja-JP" altLang="en-US" sz="1200" i="0" u="none" strike="noStrike" baseline="0" dirty="0">
                <a:latin typeface="メイリオ" panose="020B0604030504040204" pitchFamily="50" charset="-128"/>
                <a:ea typeface="メイリオ" panose="020B0604030504040204" pitchFamily="50" charset="-128"/>
              </a:rPr>
              <a:t>〇〇〇〇〇〇〇〇〇〇〇〇〇〇〇〇〇〇〇〇</a:t>
            </a:r>
          </a:p>
        </p:txBody>
      </p:sp>
      <p:sp>
        <p:nvSpPr>
          <p:cNvPr id="40" name="テキスト ボックス 39">
            <a:extLst>
              <a:ext uri="{FF2B5EF4-FFF2-40B4-BE49-F238E27FC236}">
                <a16:creationId xmlns:a16="http://schemas.microsoft.com/office/drawing/2014/main" id="{ED3E6FE0-0ED7-C7D4-1420-897408372998}"/>
              </a:ext>
            </a:extLst>
          </p:cNvPr>
          <p:cNvSpPr txBox="1"/>
          <p:nvPr/>
        </p:nvSpPr>
        <p:spPr>
          <a:xfrm>
            <a:off x="771970" y="5920564"/>
            <a:ext cx="5653592" cy="343427"/>
          </a:xfrm>
          <a:prstGeom prst="rect">
            <a:avLst/>
          </a:prstGeom>
          <a:noFill/>
        </p:spPr>
        <p:txBody>
          <a:bodyPr wrap="square" rtlCol="0">
            <a:spAutoFit/>
          </a:bodyPr>
          <a:lstStyle/>
          <a:p>
            <a:pPr>
              <a:lnSpc>
                <a:spcPct val="150000"/>
              </a:lnSpc>
            </a:pPr>
            <a:r>
              <a:rPr lang="ja-JP" altLang="en-US" sz="1200" i="0" u="none" strike="noStrike" baseline="0" dirty="0">
                <a:solidFill>
                  <a:schemeClr val="tx1">
                    <a:lumMod val="95000"/>
                    <a:lumOff val="5000"/>
                  </a:schemeClr>
                </a:solidFill>
                <a:latin typeface="メイリオ" panose="020B0604030504040204" pitchFamily="50" charset="-128"/>
                <a:ea typeface="メイリオ" panose="020B0604030504040204" pitchFamily="50" charset="-128"/>
              </a:rPr>
              <a:t>お客様事例を詳しくみる </a:t>
            </a:r>
            <a:r>
              <a:rPr lang="en-US" altLang="ja-JP" sz="1200" i="0" u="none" strike="noStrike" baseline="0" dirty="0">
                <a:solidFill>
                  <a:schemeClr val="tx1">
                    <a:lumMod val="95000"/>
                    <a:lumOff val="5000"/>
                  </a:schemeClr>
                </a:solidFill>
                <a:latin typeface="メイリオ" panose="020B0604030504040204" pitchFamily="50" charset="-128"/>
                <a:ea typeface="メイリオ" panose="020B0604030504040204" pitchFamily="50" charset="-128"/>
              </a:rPr>
              <a:t>&gt;</a:t>
            </a:r>
            <a:endParaRPr lang="ja-JP" altLang="en-US" sz="1200" i="0" u="none" strike="noStrike" baseline="0"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17451C1E-C201-A7BC-DB75-8340B1077023}"/>
              </a:ext>
            </a:extLst>
          </p:cNvPr>
          <p:cNvSpPr txBox="1"/>
          <p:nvPr/>
        </p:nvSpPr>
        <p:spPr>
          <a:xfrm>
            <a:off x="795341" y="3936800"/>
            <a:ext cx="5653592" cy="343427"/>
          </a:xfrm>
          <a:prstGeom prst="rect">
            <a:avLst/>
          </a:prstGeom>
          <a:noFill/>
        </p:spPr>
        <p:txBody>
          <a:bodyPr wrap="square" rtlCol="0">
            <a:spAutoFit/>
          </a:bodyPr>
          <a:lstStyle/>
          <a:p>
            <a:pPr>
              <a:lnSpc>
                <a:spcPct val="150000"/>
              </a:lnSpc>
            </a:pPr>
            <a:r>
              <a:rPr lang="en-US" altLang="ja-JP" sz="1200" b="1" dirty="0">
                <a:latin typeface="Arial" panose="020B0604020202020204" pitchFamily="34" charset="0"/>
                <a:ea typeface="游ゴシック" panose="020B0400000000000000" pitchFamily="50" charset="-128"/>
              </a:rPr>
              <a:t>RESULTS</a:t>
            </a:r>
            <a:endParaRPr lang="ja-JP" altLang="en-US" sz="1200" b="1" i="0" u="none" strike="noStrike" baseline="0" dirty="0">
              <a:latin typeface="Arial" panose="020B0604020202020204" pitchFamily="34" charset="0"/>
              <a:ea typeface="游ゴシック" panose="020B0400000000000000" pitchFamily="50" charset="-128"/>
            </a:endParaRPr>
          </a:p>
        </p:txBody>
      </p:sp>
      <p:sp>
        <p:nvSpPr>
          <p:cNvPr id="42" name="テキスト ボックス 41">
            <a:extLst>
              <a:ext uri="{FF2B5EF4-FFF2-40B4-BE49-F238E27FC236}">
                <a16:creationId xmlns:a16="http://schemas.microsoft.com/office/drawing/2014/main" id="{F1A9EB03-011F-55DE-117E-C2EACCD00A30}"/>
              </a:ext>
            </a:extLst>
          </p:cNvPr>
          <p:cNvSpPr txBox="1"/>
          <p:nvPr/>
        </p:nvSpPr>
        <p:spPr>
          <a:xfrm>
            <a:off x="809257" y="4224832"/>
            <a:ext cx="5653592" cy="897425"/>
          </a:xfrm>
          <a:prstGeom prst="rect">
            <a:avLst/>
          </a:prstGeom>
          <a:noFill/>
        </p:spPr>
        <p:txBody>
          <a:bodyPr wrap="square" rtlCol="0">
            <a:spAutoFit/>
          </a:bodyPr>
          <a:lstStyle/>
          <a:p>
            <a:pPr>
              <a:lnSpc>
                <a:spcPct val="150000"/>
              </a:lnSpc>
            </a:pPr>
            <a:r>
              <a:rPr lang="ja-JP" altLang="en-US" sz="1200" i="0" u="none" strike="noStrike" baseline="0" dirty="0">
                <a:latin typeface="メイリオ" panose="020B0604030504040204" pitchFamily="50" charset="-128"/>
                <a:ea typeface="メイリオ" panose="020B0604030504040204" pitchFamily="50" charset="-128"/>
              </a:rPr>
              <a:t>〇〇〇〇〇〇〇〇〇〇〇〇〇〇〇〇〇〇〇〇〇〇〇〇〇〇〇〇〇〇〇〇〇〇〇〇〇〇〇〇〇〇〇〇〇〇〇〇〇〇〇〇〇〇〇〇〇〇〇〇〇〇〇〇〇〇〇〇〇〇〇〇〇〇〇</a:t>
            </a:r>
          </a:p>
        </p:txBody>
      </p:sp>
      <p:sp>
        <p:nvSpPr>
          <p:cNvPr id="43" name="四角形: 角を丸くする 42">
            <a:extLst>
              <a:ext uri="{FF2B5EF4-FFF2-40B4-BE49-F238E27FC236}">
                <a16:creationId xmlns:a16="http://schemas.microsoft.com/office/drawing/2014/main" id="{E52E093D-CEC8-2FA5-66FC-1CEB8BE6123B}"/>
              </a:ext>
            </a:extLst>
          </p:cNvPr>
          <p:cNvSpPr/>
          <p:nvPr/>
        </p:nvSpPr>
        <p:spPr>
          <a:xfrm>
            <a:off x="888593" y="5264144"/>
            <a:ext cx="886928" cy="255553"/>
          </a:xfrm>
          <a:prstGeom prst="roundRect">
            <a:avLst>
              <a:gd name="adj" fmla="val 50000"/>
            </a:avLst>
          </a:prstGeom>
          <a:solidFill>
            <a:srgbClr val="F0F0F0"/>
          </a:solidFill>
          <a:ln>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lumMod val="50000"/>
                    <a:lumOff val="50000"/>
                  </a:schemeClr>
                </a:solidFill>
                <a:latin typeface="メイリオ" panose="020B0604030504040204" pitchFamily="50" charset="-128"/>
                <a:ea typeface="メイリオ" panose="020B0604030504040204" pitchFamily="50" charset="-128"/>
              </a:rPr>
              <a:t>テキスト</a:t>
            </a:r>
          </a:p>
        </p:txBody>
      </p:sp>
      <p:sp>
        <p:nvSpPr>
          <p:cNvPr id="45" name="四角形: 角を丸くする 44">
            <a:extLst>
              <a:ext uri="{FF2B5EF4-FFF2-40B4-BE49-F238E27FC236}">
                <a16:creationId xmlns:a16="http://schemas.microsoft.com/office/drawing/2014/main" id="{7337DD68-E815-940A-6543-229F3D9134D2}"/>
              </a:ext>
            </a:extLst>
          </p:cNvPr>
          <p:cNvSpPr/>
          <p:nvPr/>
        </p:nvSpPr>
        <p:spPr>
          <a:xfrm>
            <a:off x="6916542" y="3068960"/>
            <a:ext cx="4503488" cy="3024336"/>
          </a:xfrm>
          <a:prstGeom prst="roundRect">
            <a:avLst>
              <a:gd name="adj" fmla="val 3165"/>
            </a:avLst>
          </a:prstGeom>
          <a:solidFill>
            <a:schemeClr val="bg1">
              <a:lumMod val="85000"/>
            </a:schemeClr>
          </a:solidFill>
          <a:ln>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画像</a:t>
            </a:r>
          </a:p>
        </p:txBody>
      </p:sp>
      <p:sp>
        <p:nvSpPr>
          <p:cNvPr id="46" name="四角形: 角を丸くする 45">
            <a:extLst>
              <a:ext uri="{FF2B5EF4-FFF2-40B4-BE49-F238E27FC236}">
                <a16:creationId xmlns:a16="http://schemas.microsoft.com/office/drawing/2014/main" id="{06C260A7-E94F-85A8-784F-58EC38BE963B}"/>
              </a:ext>
            </a:extLst>
          </p:cNvPr>
          <p:cNvSpPr/>
          <p:nvPr/>
        </p:nvSpPr>
        <p:spPr>
          <a:xfrm>
            <a:off x="1919536" y="5264144"/>
            <a:ext cx="886928" cy="255553"/>
          </a:xfrm>
          <a:prstGeom prst="roundRect">
            <a:avLst>
              <a:gd name="adj" fmla="val 50000"/>
            </a:avLst>
          </a:prstGeom>
          <a:solidFill>
            <a:srgbClr val="F0F0F0"/>
          </a:solidFill>
          <a:ln>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tx1">
                    <a:lumMod val="50000"/>
                    <a:lumOff val="50000"/>
                  </a:schemeClr>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431905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5">
      <a:majorFont>
        <a:latin typeface="A P-OTF A1ゴシック Std L"/>
        <a:ea typeface="游ゴシック bold"/>
        <a:cs typeface=""/>
      </a:majorFont>
      <a:minorFont>
        <a:latin typeface="Noto Sans CJK JP Light"/>
        <a:ea typeface="游ゴシック Mediu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1103</Words>
  <Application>Microsoft Office PowerPoint</Application>
  <PresentationFormat>ワイド画面</PresentationFormat>
  <Paragraphs>279</Paragraphs>
  <Slides>18</Slides>
  <Notes>9</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18</vt:i4>
      </vt:variant>
    </vt:vector>
  </HeadingPairs>
  <TitlesOfParts>
    <vt:vector size="21" baseType="lpstr">
      <vt:lpstr>メイリオ</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料金表</vt:lpstr>
      <vt:lpstr>費用対効果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2023-09-29T09:05:04Z</dcterms:created>
  <dcterms:modified xsi:type="dcterms:W3CDTF">2025-01-14T06:43:46Z</dcterms:modified>
</cp:coreProperties>
</file>