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111D52A-7536-C70E-5AD5-57DACFFF1E92}"/>
              </a:ext>
            </a:extLst>
          </p:cNvPr>
          <p:cNvGrpSpPr/>
          <p:nvPr/>
        </p:nvGrpSpPr>
        <p:grpSpPr>
          <a:xfrm>
            <a:off x="3071664" y="2276872"/>
            <a:ext cx="3960440" cy="3960440"/>
            <a:chOff x="1811131" y="2799842"/>
            <a:chExt cx="1857666" cy="1857666"/>
          </a:xfrm>
        </p:grpSpPr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65FB237E-F80E-5570-4FE9-B24B17A85FC2}"/>
                </a:ext>
              </a:extLst>
            </p:cNvPr>
            <p:cNvGrpSpPr/>
            <p:nvPr/>
          </p:nvGrpSpPr>
          <p:grpSpPr>
            <a:xfrm>
              <a:off x="2136323" y="3098812"/>
              <a:ext cx="1208891" cy="1208891"/>
              <a:chOff x="1983923" y="2946412"/>
              <a:chExt cx="1208891" cy="1208891"/>
            </a:xfrm>
          </p:grpSpPr>
          <p:sp>
            <p:nvSpPr>
              <p:cNvPr id="8" name="楕円 7">
                <a:extLst>
                  <a:ext uri="{FF2B5EF4-FFF2-40B4-BE49-F238E27FC236}">
                    <a16:creationId xmlns:a16="http://schemas.microsoft.com/office/drawing/2014/main" id="{E2E5B45D-B6CF-034C-14A5-D5C144258B0C}"/>
                  </a:ext>
                </a:extLst>
              </p:cNvPr>
              <p:cNvSpPr/>
              <p:nvPr/>
            </p:nvSpPr>
            <p:spPr>
              <a:xfrm>
                <a:off x="2567608" y="3428999"/>
                <a:ext cx="108011" cy="108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" name="円弧 8">
                <a:extLst>
                  <a:ext uri="{FF2B5EF4-FFF2-40B4-BE49-F238E27FC236}">
                    <a16:creationId xmlns:a16="http://schemas.microsoft.com/office/drawing/2014/main" id="{D38C2764-C0E8-A467-F7BD-4176BA06D61D}"/>
                  </a:ext>
                </a:extLst>
              </p:cNvPr>
              <p:cNvSpPr/>
              <p:nvPr/>
            </p:nvSpPr>
            <p:spPr>
              <a:xfrm rot="5400000">
                <a:off x="2279576" y="3228217"/>
                <a:ext cx="617586" cy="617586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0" name="円弧 9">
                <a:extLst>
                  <a:ext uri="{FF2B5EF4-FFF2-40B4-BE49-F238E27FC236}">
                    <a16:creationId xmlns:a16="http://schemas.microsoft.com/office/drawing/2014/main" id="{22391268-7394-B47C-652F-DEBB2EF85CCA}"/>
                  </a:ext>
                </a:extLst>
              </p:cNvPr>
              <p:cNvSpPr/>
              <p:nvPr/>
            </p:nvSpPr>
            <p:spPr>
              <a:xfrm rot="5400000">
                <a:off x="1983923" y="2946412"/>
                <a:ext cx="1208891" cy="1208891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7" name="円弧 6">
              <a:extLst>
                <a:ext uri="{FF2B5EF4-FFF2-40B4-BE49-F238E27FC236}">
                  <a16:creationId xmlns:a16="http://schemas.microsoft.com/office/drawing/2014/main" id="{D650811B-74F6-5420-C4ED-24CC5CB55BB9}"/>
                </a:ext>
              </a:extLst>
            </p:cNvPr>
            <p:cNvSpPr/>
            <p:nvPr/>
          </p:nvSpPr>
          <p:spPr>
            <a:xfrm rot="5400000">
              <a:off x="1811131" y="2799842"/>
              <a:ext cx="1857666" cy="1857666"/>
            </a:xfrm>
            <a:prstGeom prst="arc">
              <a:avLst>
                <a:gd name="adj1" fmla="val 10774628"/>
                <a:gd name="adj2" fmla="val 16106574"/>
              </a:avLst>
            </a:prstGeom>
            <a:noFill/>
            <a:ln w="1905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BCEC9BC-3C3A-0F29-E445-9555A881D9BB}"/>
              </a:ext>
            </a:extLst>
          </p:cNvPr>
          <p:cNvGrpSpPr/>
          <p:nvPr/>
        </p:nvGrpSpPr>
        <p:grpSpPr>
          <a:xfrm>
            <a:off x="7176120" y="2204864"/>
            <a:ext cx="3960440" cy="3960440"/>
            <a:chOff x="1811131" y="2799842"/>
            <a:chExt cx="1857666" cy="1857666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674DA1-7393-B5A8-2192-15C754EBA6B6}"/>
                </a:ext>
              </a:extLst>
            </p:cNvPr>
            <p:cNvGrpSpPr/>
            <p:nvPr/>
          </p:nvGrpSpPr>
          <p:grpSpPr>
            <a:xfrm>
              <a:off x="2136323" y="3098812"/>
              <a:ext cx="1208891" cy="1208891"/>
              <a:chOff x="1983923" y="2946412"/>
              <a:chExt cx="1208891" cy="1208891"/>
            </a:xfrm>
          </p:grpSpPr>
          <p:sp>
            <p:nvSpPr>
              <p:cNvPr id="5" name="楕円 4">
                <a:extLst>
                  <a:ext uri="{FF2B5EF4-FFF2-40B4-BE49-F238E27FC236}">
                    <a16:creationId xmlns:a16="http://schemas.microsoft.com/office/drawing/2014/main" id="{992635A4-B982-0CC5-19C6-95C8A8CCF203}"/>
                  </a:ext>
                </a:extLst>
              </p:cNvPr>
              <p:cNvSpPr/>
              <p:nvPr/>
            </p:nvSpPr>
            <p:spPr>
              <a:xfrm>
                <a:off x="2567608" y="3428999"/>
                <a:ext cx="108011" cy="108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" name="円弧 5">
                <a:extLst>
                  <a:ext uri="{FF2B5EF4-FFF2-40B4-BE49-F238E27FC236}">
                    <a16:creationId xmlns:a16="http://schemas.microsoft.com/office/drawing/2014/main" id="{FE6D8BC2-FF95-9ADA-1185-F8D4E71BA2FD}"/>
                  </a:ext>
                </a:extLst>
              </p:cNvPr>
              <p:cNvSpPr/>
              <p:nvPr/>
            </p:nvSpPr>
            <p:spPr>
              <a:xfrm rot="5400000">
                <a:off x="2279576" y="3228217"/>
                <a:ext cx="617586" cy="617586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524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円弧 6">
                <a:extLst>
                  <a:ext uri="{FF2B5EF4-FFF2-40B4-BE49-F238E27FC236}">
                    <a16:creationId xmlns:a16="http://schemas.microsoft.com/office/drawing/2014/main" id="{4148B5A0-9E9D-D1C0-AD34-3098B6619398}"/>
                  </a:ext>
                </a:extLst>
              </p:cNvPr>
              <p:cNvSpPr/>
              <p:nvPr/>
            </p:nvSpPr>
            <p:spPr>
              <a:xfrm rot="5400000">
                <a:off x="1983923" y="2946412"/>
                <a:ext cx="1208891" cy="1208891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524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4" name="円弧 3">
              <a:extLst>
                <a:ext uri="{FF2B5EF4-FFF2-40B4-BE49-F238E27FC236}">
                  <a16:creationId xmlns:a16="http://schemas.microsoft.com/office/drawing/2014/main" id="{3812FDF1-A1D7-F7A9-4108-1FB24D0FCA58}"/>
                </a:ext>
              </a:extLst>
            </p:cNvPr>
            <p:cNvSpPr/>
            <p:nvPr/>
          </p:nvSpPr>
          <p:spPr>
            <a:xfrm rot="5400000">
              <a:off x="1811131" y="2799842"/>
              <a:ext cx="1857666" cy="1857666"/>
            </a:xfrm>
            <a:prstGeom prst="arc">
              <a:avLst>
                <a:gd name="adj1" fmla="val 10774628"/>
                <a:gd name="adj2" fmla="val 16106574"/>
              </a:avLst>
            </a:prstGeom>
            <a:noFill/>
            <a:ln w="1524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E5D198F-AC66-0142-E508-A4B84A5F160E}"/>
              </a:ext>
            </a:extLst>
          </p:cNvPr>
          <p:cNvGrpSpPr/>
          <p:nvPr/>
        </p:nvGrpSpPr>
        <p:grpSpPr>
          <a:xfrm>
            <a:off x="5119976" y="2568309"/>
            <a:ext cx="3125172" cy="3125172"/>
            <a:chOff x="1811131" y="2799842"/>
            <a:chExt cx="1857666" cy="1857666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5989AC10-771C-B47B-730C-06BE655AE307}"/>
                </a:ext>
              </a:extLst>
            </p:cNvPr>
            <p:cNvGrpSpPr/>
            <p:nvPr/>
          </p:nvGrpSpPr>
          <p:grpSpPr>
            <a:xfrm>
              <a:off x="2136323" y="3098812"/>
              <a:ext cx="1208891" cy="1208891"/>
              <a:chOff x="1983923" y="2946412"/>
              <a:chExt cx="1208891" cy="1208891"/>
            </a:xfrm>
          </p:grpSpPr>
          <p:sp>
            <p:nvSpPr>
              <p:cNvPr id="11" name="楕円 10">
                <a:extLst>
                  <a:ext uri="{FF2B5EF4-FFF2-40B4-BE49-F238E27FC236}">
                    <a16:creationId xmlns:a16="http://schemas.microsoft.com/office/drawing/2014/main" id="{4BA85752-E72C-3578-0831-4FA94D362AE0}"/>
                  </a:ext>
                </a:extLst>
              </p:cNvPr>
              <p:cNvSpPr/>
              <p:nvPr/>
            </p:nvSpPr>
            <p:spPr>
              <a:xfrm>
                <a:off x="2567608" y="3428999"/>
                <a:ext cx="108011" cy="108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2" name="円弧 11">
                <a:extLst>
                  <a:ext uri="{FF2B5EF4-FFF2-40B4-BE49-F238E27FC236}">
                    <a16:creationId xmlns:a16="http://schemas.microsoft.com/office/drawing/2014/main" id="{3638BD27-D37E-B653-8A4B-0725D05D873F}"/>
                  </a:ext>
                </a:extLst>
              </p:cNvPr>
              <p:cNvSpPr/>
              <p:nvPr/>
            </p:nvSpPr>
            <p:spPr>
              <a:xfrm rot="5400000">
                <a:off x="2279576" y="3228217"/>
                <a:ext cx="617586" cy="617586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3" name="円弧 12">
                <a:extLst>
                  <a:ext uri="{FF2B5EF4-FFF2-40B4-BE49-F238E27FC236}">
                    <a16:creationId xmlns:a16="http://schemas.microsoft.com/office/drawing/2014/main" id="{5240C4D8-8B9D-2887-0B33-02FA1A06757F}"/>
                  </a:ext>
                </a:extLst>
              </p:cNvPr>
              <p:cNvSpPr/>
              <p:nvPr/>
            </p:nvSpPr>
            <p:spPr>
              <a:xfrm rot="5400000">
                <a:off x="1983923" y="2946412"/>
                <a:ext cx="1208891" cy="1208891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270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79CA50A4-B6A1-89DF-8652-6512FCB627F0}"/>
                </a:ext>
              </a:extLst>
            </p:cNvPr>
            <p:cNvSpPr/>
            <p:nvPr/>
          </p:nvSpPr>
          <p:spPr>
            <a:xfrm rot="5400000">
              <a:off x="1811131" y="2799842"/>
              <a:ext cx="1857666" cy="1857666"/>
            </a:xfrm>
            <a:prstGeom prst="arc">
              <a:avLst>
                <a:gd name="adj1" fmla="val 10774628"/>
                <a:gd name="adj2" fmla="val 16106574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20AFF1C-B669-E74A-2035-996CD381485D}"/>
              </a:ext>
            </a:extLst>
          </p:cNvPr>
          <p:cNvGrpSpPr/>
          <p:nvPr/>
        </p:nvGrpSpPr>
        <p:grpSpPr>
          <a:xfrm>
            <a:off x="3680445" y="3021712"/>
            <a:ext cx="2159319" cy="2159319"/>
            <a:chOff x="1811131" y="2799842"/>
            <a:chExt cx="1857666" cy="1857666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B532C5D9-346D-4927-1084-525779B9F478}"/>
                </a:ext>
              </a:extLst>
            </p:cNvPr>
            <p:cNvGrpSpPr/>
            <p:nvPr/>
          </p:nvGrpSpPr>
          <p:grpSpPr>
            <a:xfrm>
              <a:off x="2136323" y="3098812"/>
              <a:ext cx="1208891" cy="1208891"/>
              <a:chOff x="1983923" y="2946412"/>
              <a:chExt cx="1208891" cy="1208891"/>
            </a:xfrm>
          </p:grpSpPr>
          <p:sp>
            <p:nvSpPr>
              <p:cNvPr id="17" name="楕円 16">
                <a:extLst>
                  <a:ext uri="{FF2B5EF4-FFF2-40B4-BE49-F238E27FC236}">
                    <a16:creationId xmlns:a16="http://schemas.microsoft.com/office/drawing/2014/main" id="{FB4FFBE0-5FA3-5900-BA33-6D4E51ECB500}"/>
                  </a:ext>
                </a:extLst>
              </p:cNvPr>
              <p:cNvSpPr/>
              <p:nvPr/>
            </p:nvSpPr>
            <p:spPr>
              <a:xfrm>
                <a:off x="2567608" y="3428999"/>
                <a:ext cx="108011" cy="108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8" name="円弧 17">
                <a:extLst>
                  <a:ext uri="{FF2B5EF4-FFF2-40B4-BE49-F238E27FC236}">
                    <a16:creationId xmlns:a16="http://schemas.microsoft.com/office/drawing/2014/main" id="{91BBDF07-6419-FD17-CD83-D27FB95A634D}"/>
                  </a:ext>
                </a:extLst>
              </p:cNvPr>
              <p:cNvSpPr/>
              <p:nvPr/>
            </p:nvSpPr>
            <p:spPr>
              <a:xfrm rot="5400000">
                <a:off x="2279576" y="3228217"/>
                <a:ext cx="617586" cy="617586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016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円弧 18">
                <a:extLst>
                  <a:ext uri="{FF2B5EF4-FFF2-40B4-BE49-F238E27FC236}">
                    <a16:creationId xmlns:a16="http://schemas.microsoft.com/office/drawing/2014/main" id="{FFA3C600-8737-D1C0-5D4E-3A81FED3D0FE}"/>
                  </a:ext>
                </a:extLst>
              </p:cNvPr>
              <p:cNvSpPr/>
              <p:nvPr/>
            </p:nvSpPr>
            <p:spPr>
              <a:xfrm rot="5400000">
                <a:off x="1983923" y="2946412"/>
                <a:ext cx="1208891" cy="1208891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1016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16" name="円弧 15">
              <a:extLst>
                <a:ext uri="{FF2B5EF4-FFF2-40B4-BE49-F238E27FC236}">
                  <a16:creationId xmlns:a16="http://schemas.microsoft.com/office/drawing/2014/main" id="{6D6F86FD-BA84-C8F3-8B29-53CBC4933654}"/>
                </a:ext>
              </a:extLst>
            </p:cNvPr>
            <p:cNvSpPr/>
            <p:nvPr/>
          </p:nvSpPr>
          <p:spPr>
            <a:xfrm rot="5400000">
              <a:off x="1811131" y="2799842"/>
              <a:ext cx="1857666" cy="1857666"/>
            </a:xfrm>
            <a:prstGeom prst="arc">
              <a:avLst>
                <a:gd name="adj1" fmla="val 10774628"/>
                <a:gd name="adj2" fmla="val 16106574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6BDCB6E-CCD1-FE44-0871-5A92020EC0DE}"/>
              </a:ext>
            </a:extLst>
          </p:cNvPr>
          <p:cNvGrpSpPr/>
          <p:nvPr/>
        </p:nvGrpSpPr>
        <p:grpSpPr>
          <a:xfrm>
            <a:off x="2374129" y="3288562"/>
            <a:ext cx="1599145" cy="1599145"/>
            <a:chOff x="1811131" y="2799842"/>
            <a:chExt cx="1857666" cy="1857666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E17499F9-2C89-D36A-0581-BFFA5AFB610F}"/>
                </a:ext>
              </a:extLst>
            </p:cNvPr>
            <p:cNvGrpSpPr/>
            <p:nvPr/>
          </p:nvGrpSpPr>
          <p:grpSpPr>
            <a:xfrm>
              <a:off x="2136323" y="3098812"/>
              <a:ext cx="1208891" cy="1208891"/>
              <a:chOff x="1983923" y="2946412"/>
              <a:chExt cx="1208891" cy="1208891"/>
            </a:xfrm>
          </p:grpSpPr>
          <p:sp>
            <p:nvSpPr>
              <p:cNvPr id="23" name="楕円 22">
                <a:extLst>
                  <a:ext uri="{FF2B5EF4-FFF2-40B4-BE49-F238E27FC236}">
                    <a16:creationId xmlns:a16="http://schemas.microsoft.com/office/drawing/2014/main" id="{8B61713A-5618-DF62-22DE-C46D475729A9}"/>
                  </a:ext>
                </a:extLst>
              </p:cNvPr>
              <p:cNvSpPr/>
              <p:nvPr/>
            </p:nvSpPr>
            <p:spPr>
              <a:xfrm>
                <a:off x="2567608" y="3428999"/>
                <a:ext cx="108011" cy="108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" name="円弧 23">
                <a:extLst>
                  <a:ext uri="{FF2B5EF4-FFF2-40B4-BE49-F238E27FC236}">
                    <a16:creationId xmlns:a16="http://schemas.microsoft.com/office/drawing/2014/main" id="{C2927A78-982C-68BE-2404-A93C58150D95}"/>
                  </a:ext>
                </a:extLst>
              </p:cNvPr>
              <p:cNvSpPr/>
              <p:nvPr/>
            </p:nvSpPr>
            <p:spPr>
              <a:xfrm rot="5400000">
                <a:off x="2279576" y="3228217"/>
                <a:ext cx="617586" cy="617586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762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" name="円弧 24">
                <a:extLst>
                  <a:ext uri="{FF2B5EF4-FFF2-40B4-BE49-F238E27FC236}">
                    <a16:creationId xmlns:a16="http://schemas.microsoft.com/office/drawing/2014/main" id="{2A37C5B3-4A42-E883-BDB0-6847FC122D2C}"/>
                  </a:ext>
                </a:extLst>
              </p:cNvPr>
              <p:cNvSpPr/>
              <p:nvPr/>
            </p:nvSpPr>
            <p:spPr>
              <a:xfrm rot="5400000">
                <a:off x="1983923" y="2946412"/>
                <a:ext cx="1208891" cy="1208891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762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2" name="円弧 21">
              <a:extLst>
                <a:ext uri="{FF2B5EF4-FFF2-40B4-BE49-F238E27FC236}">
                  <a16:creationId xmlns:a16="http://schemas.microsoft.com/office/drawing/2014/main" id="{C2D90FE6-ABAB-B7E6-A772-D05C6F462024}"/>
                </a:ext>
              </a:extLst>
            </p:cNvPr>
            <p:cNvSpPr/>
            <p:nvPr/>
          </p:nvSpPr>
          <p:spPr>
            <a:xfrm rot="5400000">
              <a:off x="1811131" y="2799842"/>
              <a:ext cx="1857666" cy="1857666"/>
            </a:xfrm>
            <a:prstGeom prst="arc">
              <a:avLst>
                <a:gd name="adj1" fmla="val 10774628"/>
                <a:gd name="adj2" fmla="val 16106574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4DBFADE-3ACE-9CE1-6433-7272743FDE04}"/>
              </a:ext>
            </a:extLst>
          </p:cNvPr>
          <p:cNvGrpSpPr/>
          <p:nvPr/>
        </p:nvGrpSpPr>
        <p:grpSpPr>
          <a:xfrm>
            <a:off x="1272909" y="3634767"/>
            <a:ext cx="874120" cy="874120"/>
            <a:chOff x="1811131" y="2799842"/>
            <a:chExt cx="1857666" cy="1857666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EA48E381-C3E4-C9EB-8339-C81290B72093}"/>
                </a:ext>
              </a:extLst>
            </p:cNvPr>
            <p:cNvGrpSpPr/>
            <p:nvPr/>
          </p:nvGrpSpPr>
          <p:grpSpPr>
            <a:xfrm>
              <a:off x="2136323" y="3098812"/>
              <a:ext cx="1208891" cy="1208891"/>
              <a:chOff x="1983923" y="2946412"/>
              <a:chExt cx="1208891" cy="1208891"/>
            </a:xfrm>
          </p:grpSpPr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FBCE9836-1DD7-B756-366A-20BED0AEFB10}"/>
                  </a:ext>
                </a:extLst>
              </p:cNvPr>
              <p:cNvSpPr/>
              <p:nvPr/>
            </p:nvSpPr>
            <p:spPr>
              <a:xfrm>
                <a:off x="2567608" y="3428999"/>
                <a:ext cx="108011" cy="108011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0" name="円弧 29">
                <a:extLst>
                  <a:ext uri="{FF2B5EF4-FFF2-40B4-BE49-F238E27FC236}">
                    <a16:creationId xmlns:a16="http://schemas.microsoft.com/office/drawing/2014/main" id="{7831D3AB-612C-E8D7-5B8A-7F917D67A7E6}"/>
                  </a:ext>
                </a:extLst>
              </p:cNvPr>
              <p:cNvSpPr/>
              <p:nvPr/>
            </p:nvSpPr>
            <p:spPr>
              <a:xfrm rot="5400000">
                <a:off x="2279576" y="3228217"/>
                <a:ext cx="617586" cy="617586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381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1" name="円弧 30">
                <a:extLst>
                  <a:ext uri="{FF2B5EF4-FFF2-40B4-BE49-F238E27FC236}">
                    <a16:creationId xmlns:a16="http://schemas.microsoft.com/office/drawing/2014/main" id="{6D274A2A-29AE-4CF8-0258-A4417FE4DF10}"/>
                  </a:ext>
                </a:extLst>
              </p:cNvPr>
              <p:cNvSpPr/>
              <p:nvPr/>
            </p:nvSpPr>
            <p:spPr>
              <a:xfrm rot="5400000">
                <a:off x="1983923" y="2946412"/>
                <a:ext cx="1208891" cy="1208891"/>
              </a:xfrm>
              <a:prstGeom prst="arc">
                <a:avLst>
                  <a:gd name="adj1" fmla="val 10774628"/>
                  <a:gd name="adj2" fmla="val 16106574"/>
                </a:avLst>
              </a:prstGeom>
              <a:noFill/>
              <a:ln w="381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28" name="円弧 27">
              <a:extLst>
                <a:ext uri="{FF2B5EF4-FFF2-40B4-BE49-F238E27FC236}">
                  <a16:creationId xmlns:a16="http://schemas.microsoft.com/office/drawing/2014/main" id="{26844F98-E20F-456D-7080-06ED0E2CE3AC}"/>
                </a:ext>
              </a:extLst>
            </p:cNvPr>
            <p:cNvSpPr/>
            <p:nvPr/>
          </p:nvSpPr>
          <p:spPr>
            <a:xfrm rot="5400000">
              <a:off x="1811131" y="2799842"/>
              <a:ext cx="1857666" cy="1857666"/>
            </a:xfrm>
            <a:prstGeom prst="arc">
              <a:avLst>
                <a:gd name="adj1" fmla="val 10774628"/>
                <a:gd name="adj2" fmla="val 16106574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2023-06-03T23:40:09Z</dcterms:modified>
</cp:coreProperties>
</file>