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77C01F9-E914-EB41-8082-4794F8D14B8D}"/>
              </a:ext>
            </a:extLst>
          </p:cNvPr>
          <p:cNvGrpSpPr/>
          <p:nvPr/>
        </p:nvGrpSpPr>
        <p:grpSpPr>
          <a:xfrm>
            <a:off x="3167480" y="1825018"/>
            <a:ext cx="5851477" cy="3207964"/>
            <a:chOff x="6307377" y="4257273"/>
            <a:chExt cx="1444810" cy="792091"/>
          </a:xfrm>
        </p:grpSpPr>
        <p:sp>
          <p:nvSpPr>
            <p:cNvPr id="9" name="台形 8">
              <a:extLst>
                <a:ext uri="{FF2B5EF4-FFF2-40B4-BE49-F238E27FC236}">
                  <a16:creationId xmlns:a16="http://schemas.microsoft.com/office/drawing/2014/main" id="{E3270D99-9504-2DF8-7064-2CB1016689E5}"/>
                </a:ext>
              </a:extLst>
            </p:cNvPr>
            <p:cNvSpPr/>
            <p:nvPr/>
          </p:nvSpPr>
          <p:spPr>
            <a:xfrm rot="16200000">
              <a:off x="7174146" y="4471323"/>
              <a:ext cx="792090" cy="363992"/>
            </a:xfrm>
            <a:prstGeom prst="trapezoid">
              <a:avLst>
                <a:gd name="adj" fmla="val 5531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BC2B1EE7-9EF7-DD62-C500-B7B5327D2154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A60EA11-5BBA-CB72-8EAD-3E3E772B3264}"/>
              </a:ext>
            </a:extLst>
          </p:cNvPr>
          <p:cNvGrpSpPr/>
          <p:nvPr/>
        </p:nvGrpSpPr>
        <p:grpSpPr>
          <a:xfrm>
            <a:off x="5735960" y="3047020"/>
            <a:ext cx="5851477" cy="3207964"/>
            <a:chOff x="6307377" y="4257273"/>
            <a:chExt cx="1444810" cy="792091"/>
          </a:xfrm>
        </p:grpSpPr>
        <p:sp>
          <p:nvSpPr>
            <p:cNvPr id="8" name="台形 7">
              <a:extLst>
                <a:ext uri="{FF2B5EF4-FFF2-40B4-BE49-F238E27FC236}">
                  <a16:creationId xmlns:a16="http://schemas.microsoft.com/office/drawing/2014/main" id="{36D5B69F-7287-A28F-40AD-4D06473914EB}"/>
                </a:ext>
              </a:extLst>
            </p:cNvPr>
            <p:cNvSpPr/>
            <p:nvPr/>
          </p:nvSpPr>
          <p:spPr>
            <a:xfrm rot="16200000">
              <a:off x="7174146" y="4471323"/>
              <a:ext cx="792090" cy="363992"/>
            </a:xfrm>
            <a:prstGeom prst="trapezoid">
              <a:avLst>
                <a:gd name="adj" fmla="val 5531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61500FC-12E7-E0DF-DCA7-BE55E6926C6D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356D55F-C18D-A709-9D12-80C0C4890711}"/>
              </a:ext>
            </a:extLst>
          </p:cNvPr>
          <p:cNvGrpSpPr/>
          <p:nvPr/>
        </p:nvGrpSpPr>
        <p:grpSpPr>
          <a:xfrm>
            <a:off x="1271464" y="3650036"/>
            <a:ext cx="3538917" cy="1940146"/>
            <a:chOff x="6307377" y="4257273"/>
            <a:chExt cx="1444810" cy="792091"/>
          </a:xfrm>
        </p:grpSpPr>
        <p:sp>
          <p:nvSpPr>
            <p:cNvPr id="15" name="台形 14">
              <a:extLst>
                <a:ext uri="{FF2B5EF4-FFF2-40B4-BE49-F238E27FC236}">
                  <a16:creationId xmlns:a16="http://schemas.microsoft.com/office/drawing/2014/main" id="{F8D42EC0-E475-3BCB-07DA-FF0376A6B63F}"/>
                </a:ext>
              </a:extLst>
            </p:cNvPr>
            <p:cNvSpPr/>
            <p:nvPr/>
          </p:nvSpPr>
          <p:spPr>
            <a:xfrm rot="16200000">
              <a:off x="7174146" y="4471323"/>
              <a:ext cx="792090" cy="363992"/>
            </a:xfrm>
            <a:prstGeom prst="trapezoid">
              <a:avLst>
                <a:gd name="adj" fmla="val 5531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06A7091-F5DD-73A8-C3AA-D7C03C2FAB4D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3F20691-C690-3414-A91C-A71458A58778}"/>
              </a:ext>
            </a:extLst>
          </p:cNvPr>
          <p:cNvGrpSpPr/>
          <p:nvPr/>
        </p:nvGrpSpPr>
        <p:grpSpPr>
          <a:xfrm>
            <a:off x="8345781" y="668867"/>
            <a:ext cx="2520780" cy="1381971"/>
            <a:chOff x="6307377" y="4257273"/>
            <a:chExt cx="1444810" cy="792091"/>
          </a:xfrm>
        </p:grpSpPr>
        <p:sp>
          <p:nvSpPr>
            <p:cNvPr id="21" name="台形 20">
              <a:extLst>
                <a:ext uri="{FF2B5EF4-FFF2-40B4-BE49-F238E27FC236}">
                  <a16:creationId xmlns:a16="http://schemas.microsoft.com/office/drawing/2014/main" id="{13EA0642-DB9A-B909-DCD4-89EA9F94ED39}"/>
                </a:ext>
              </a:extLst>
            </p:cNvPr>
            <p:cNvSpPr/>
            <p:nvPr/>
          </p:nvSpPr>
          <p:spPr>
            <a:xfrm rot="16200000">
              <a:off x="7174146" y="4471323"/>
              <a:ext cx="792090" cy="363992"/>
            </a:xfrm>
            <a:prstGeom prst="trapezoid">
              <a:avLst>
                <a:gd name="adj" fmla="val 5531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89AEF2E4-516F-F35E-2665-8FA316C9D501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51D564B2-8C49-A720-16EA-830BE49AF130}"/>
              </a:ext>
            </a:extLst>
          </p:cNvPr>
          <p:cNvGrpSpPr/>
          <p:nvPr/>
        </p:nvGrpSpPr>
        <p:grpSpPr>
          <a:xfrm>
            <a:off x="4736784" y="1002032"/>
            <a:ext cx="1562618" cy="856676"/>
            <a:chOff x="6307377" y="4257273"/>
            <a:chExt cx="1444810" cy="792091"/>
          </a:xfrm>
        </p:grpSpPr>
        <p:sp>
          <p:nvSpPr>
            <p:cNvPr id="30" name="台形 29">
              <a:extLst>
                <a:ext uri="{FF2B5EF4-FFF2-40B4-BE49-F238E27FC236}">
                  <a16:creationId xmlns:a16="http://schemas.microsoft.com/office/drawing/2014/main" id="{46749CEA-C1B0-F87E-FF0B-50A4A61EB1B8}"/>
                </a:ext>
              </a:extLst>
            </p:cNvPr>
            <p:cNvSpPr/>
            <p:nvPr/>
          </p:nvSpPr>
          <p:spPr>
            <a:xfrm rot="16200000">
              <a:off x="7174146" y="4471323"/>
              <a:ext cx="792090" cy="363992"/>
            </a:xfrm>
            <a:prstGeom prst="trapezoid">
              <a:avLst>
                <a:gd name="adj" fmla="val 5531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AC7CD2AE-4784-589E-C788-DB7E46E4FF9D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FB133736-A9E7-A9C5-E1F6-AFED55642603}"/>
              </a:ext>
            </a:extLst>
          </p:cNvPr>
          <p:cNvGrpSpPr/>
          <p:nvPr/>
        </p:nvGrpSpPr>
        <p:grpSpPr>
          <a:xfrm>
            <a:off x="2056888" y="1191601"/>
            <a:ext cx="914607" cy="501416"/>
            <a:chOff x="6307377" y="4257273"/>
            <a:chExt cx="1444810" cy="792091"/>
          </a:xfrm>
        </p:grpSpPr>
        <p:sp>
          <p:nvSpPr>
            <p:cNvPr id="40" name="台形 39">
              <a:extLst>
                <a:ext uri="{FF2B5EF4-FFF2-40B4-BE49-F238E27FC236}">
                  <a16:creationId xmlns:a16="http://schemas.microsoft.com/office/drawing/2014/main" id="{6DC20358-4817-6979-BD0B-27BF303C03B0}"/>
                </a:ext>
              </a:extLst>
            </p:cNvPr>
            <p:cNvSpPr/>
            <p:nvPr/>
          </p:nvSpPr>
          <p:spPr>
            <a:xfrm rot="16200000">
              <a:off x="7174146" y="4471323"/>
              <a:ext cx="792090" cy="363992"/>
            </a:xfrm>
            <a:prstGeom prst="trapezoid">
              <a:avLst>
                <a:gd name="adj" fmla="val 5531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263E9219-F3FF-7F64-EE1F-91525704981D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2023-06-02T08:03:06Z</dcterms:modified>
</cp:coreProperties>
</file>