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86" d="100"/>
          <a:sy n="86" d="100"/>
        </p:scale>
        <p:origin x="80" y="9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0689738D-9E09-7957-8391-2B83D36A6DDA}"/>
              </a:ext>
            </a:extLst>
          </p:cNvPr>
          <p:cNvGrpSpPr/>
          <p:nvPr/>
        </p:nvGrpSpPr>
        <p:grpSpPr>
          <a:xfrm>
            <a:off x="3173036" y="1875758"/>
            <a:ext cx="5845921" cy="3065409"/>
            <a:chOff x="6307377" y="4257273"/>
            <a:chExt cx="1510564" cy="792091"/>
          </a:xfrm>
          <a:noFill/>
        </p:grpSpPr>
        <p:sp>
          <p:nvSpPr>
            <p:cNvPr id="6" name="台形 5">
              <a:extLst>
                <a:ext uri="{FF2B5EF4-FFF2-40B4-BE49-F238E27FC236}">
                  <a16:creationId xmlns:a16="http://schemas.microsoft.com/office/drawing/2014/main" id="{29251472-141B-BE95-6655-66844AB412E3}"/>
                </a:ext>
              </a:extLst>
            </p:cNvPr>
            <p:cNvSpPr/>
            <p:nvPr/>
          </p:nvSpPr>
          <p:spPr>
            <a:xfrm rot="16200000">
              <a:off x="7239900" y="4471323"/>
              <a:ext cx="792090" cy="363992"/>
            </a:xfrm>
            <a:prstGeom prst="trapezoid">
              <a:avLst>
                <a:gd name="adj" fmla="val 55317"/>
              </a:avLst>
            </a:prstGeom>
            <a:grpFill/>
            <a:ln w="152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E856C7D0-830B-B6FF-865C-5E8281F1F0CB}"/>
                </a:ext>
              </a:extLst>
            </p:cNvPr>
            <p:cNvSpPr/>
            <p:nvPr/>
          </p:nvSpPr>
          <p:spPr>
            <a:xfrm>
              <a:off x="6307377" y="4257273"/>
              <a:ext cx="1012759" cy="792090"/>
            </a:xfrm>
            <a:prstGeom prst="roundRect">
              <a:avLst>
                <a:gd name="adj" fmla="val 13415"/>
              </a:avLst>
            </a:prstGeom>
            <a:grpFill/>
            <a:ln w="152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B373A7C9-2BD1-72E0-1501-B3CD06E3E984}"/>
              </a:ext>
            </a:extLst>
          </p:cNvPr>
          <p:cNvGrpSpPr/>
          <p:nvPr/>
        </p:nvGrpSpPr>
        <p:grpSpPr>
          <a:xfrm>
            <a:off x="6096000" y="3125713"/>
            <a:ext cx="5845921" cy="3065409"/>
            <a:chOff x="6307377" y="4257273"/>
            <a:chExt cx="1510564" cy="792091"/>
          </a:xfrm>
          <a:noFill/>
        </p:grpSpPr>
        <p:sp>
          <p:nvSpPr>
            <p:cNvPr id="6" name="台形 5">
              <a:extLst>
                <a:ext uri="{FF2B5EF4-FFF2-40B4-BE49-F238E27FC236}">
                  <a16:creationId xmlns:a16="http://schemas.microsoft.com/office/drawing/2014/main" id="{6130DE6F-5BE4-3E41-6E66-5787C4328FFA}"/>
                </a:ext>
              </a:extLst>
            </p:cNvPr>
            <p:cNvSpPr/>
            <p:nvPr/>
          </p:nvSpPr>
          <p:spPr>
            <a:xfrm rot="16200000">
              <a:off x="7239900" y="4471323"/>
              <a:ext cx="792090" cy="363992"/>
            </a:xfrm>
            <a:prstGeom prst="trapezoid">
              <a:avLst>
                <a:gd name="adj" fmla="val 55317"/>
              </a:avLst>
            </a:prstGeom>
            <a:grpFill/>
            <a:ln w="152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四角形: 角を丸くする 11">
              <a:extLst>
                <a:ext uri="{FF2B5EF4-FFF2-40B4-BE49-F238E27FC236}">
                  <a16:creationId xmlns:a16="http://schemas.microsoft.com/office/drawing/2014/main" id="{C977720C-08C9-48E5-5696-77F23C0C5BF2}"/>
                </a:ext>
              </a:extLst>
            </p:cNvPr>
            <p:cNvSpPr/>
            <p:nvPr/>
          </p:nvSpPr>
          <p:spPr>
            <a:xfrm>
              <a:off x="6307377" y="4257273"/>
              <a:ext cx="1012759" cy="792090"/>
            </a:xfrm>
            <a:prstGeom prst="roundRect">
              <a:avLst>
                <a:gd name="adj" fmla="val 13415"/>
              </a:avLst>
            </a:prstGeom>
            <a:grpFill/>
            <a:ln w="152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BC82FBB9-21B6-C92F-28D4-98A0866BC5D0}"/>
              </a:ext>
            </a:extLst>
          </p:cNvPr>
          <p:cNvGrpSpPr/>
          <p:nvPr/>
        </p:nvGrpSpPr>
        <p:grpSpPr>
          <a:xfrm>
            <a:off x="1631504" y="3740848"/>
            <a:ext cx="3471441" cy="1820310"/>
            <a:chOff x="6307377" y="4257273"/>
            <a:chExt cx="1510564" cy="792091"/>
          </a:xfrm>
          <a:noFill/>
        </p:grpSpPr>
        <p:sp>
          <p:nvSpPr>
            <p:cNvPr id="23" name="台形 22">
              <a:extLst>
                <a:ext uri="{FF2B5EF4-FFF2-40B4-BE49-F238E27FC236}">
                  <a16:creationId xmlns:a16="http://schemas.microsoft.com/office/drawing/2014/main" id="{8782F337-FFCC-E8EC-216F-6C17AEFEF109}"/>
                </a:ext>
              </a:extLst>
            </p:cNvPr>
            <p:cNvSpPr/>
            <p:nvPr/>
          </p:nvSpPr>
          <p:spPr>
            <a:xfrm rot="16200000">
              <a:off x="7239900" y="4471323"/>
              <a:ext cx="792090" cy="363992"/>
            </a:xfrm>
            <a:prstGeom prst="trapezoid">
              <a:avLst>
                <a:gd name="adj" fmla="val 55317"/>
              </a:avLst>
            </a:prstGeom>
            <a:grp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四角形: 角を丸くする 23">
              <a:extLst>
                <a:ext uri="{FF2B5EF4-FFF2-40B4-BE49-F238E27FC236}">
                  <a16:creationId xmlns:a16="http://schemas.microsoft.com/office/drawing/2014/main" id="{C954B07B-589D-9E28-FCF0-80003EC52D52}"/>
                </a:ext>
              </a:extLst>
            </p:cNvPr>
            <p:cNvSpPr/>
            <p:nvPr/>
          </p:nvSpPr>
          <p:spPr>
            <a:xfrm>
              <a:off x="6307377" y="4257273"/>
              <a:ext cx="1012759" cy="792090"/>
            </a:xfrm>
            <a:prstGeom prst="roundRect">
              <a:avLst>
                <a:gd name="adj" fmla="val 13415"/>
              </a:avLst>
            </a:prstGeom>
            <a:grp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74294B2B-31BD-F944-C81D-90D57320A571}"/>
              </a:ext>
            </a:extLst>
          </p:cNvPr>
          <p:cNvGrpSpPr/>
          <p:nvPr/>
        </p:nvGrpSpPr>
        <p:grpSpPr>
          <a:xfrm>
            <a:off x="8688288" y="730869"/>
            <a:ext cx="2399027" cy="1257971"/>
            <a:chOff x="6307377" y="4257273"/>
            <a:chExt cx="1510564" cy="792091"/>
          </a:xfrm>
          <a:noFill/>
        </p:grpSpPr>
        <p:sp>
          <p:nvSpPr>
            <p:cNvPr id="33" name="台形 32">
              <a:extLst>
                <a:ext uri="{FF2B5EF4-FFF2-40B4-BE49-F238E27FC236}">
                  <a16:creationId xmlns:a16="http://schemas.microsoft.com/office/drawing/2014/main" id="{AAE74539-44D0-F1AA-A703-64C0ACFA4E07}"/>
                </a:ext>
              </a:extLst>
            </p:cNvPr>
            <p:cNvSpPr/>
            <p:nvPr/>
          </p:nvSpPr>
          <p:spPr>
            <a:xfrm rot="16200000">
              <a:off x="7239900" y="4471323"/>
              <a:ext cx="792090" cy="363992"/>
            </a:xfrm>
            <a:prstGeom prst="trapezoid">
              <a:avLst>
                <a:gd name="adj" fmla="val 55317"/>
              </a:avLst>
            </a:prstGeom>
            <a:grpFill/>
            <a:ln w="1016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" name="四角形: 角を丸くする 33">
              <a:extLst>
                <a:ext uri="{FF2B5EF4-FFF2-40B4-BE49-F238E27FC236}">
                  <a16:creationId xmlns:a16="http://schemas.microsoft.com/office/drawing/2014/main" id="{B5136B0C-2C68-8168-49B0-4660A7D2A79C}"/>
                </a:ext>
              </a:extLst>
            </p:cNvPr>
            <p:cNvSpPr/>
            <p:nvPr/>
          </p:nvSpPr>
          <p:spPr>
            <a:xfrm>
              <a:off x="6307377" y="4257273"/>
              <a:ext cx="1012759" cy="792090"/>
            </a:xfrm>
            <a:prstGeom prst="roundRect">
              <a:avLst>
                <a:gd name="adj" fmla="val 13415"/>
              </a:avLst>
            </a:prstGeom>
            <a:grpFill/>
            <a:ln w="1016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462F9365-B530-4C75-15D8-94416927BECD}"/>
              </a:ext>
            </a:extLst>
          </p:cNvPr>
          <p:cNvGrpSpPr/>
          <p:nvPr/>
        </p:nvGrpSpPr>
        <p:grpSpPr>
          <a:xfrm>
            <a:off x="5098413" y="1064032"/>
            <a:ext cx="1489020" cy="780793"/>
            <a:chOff x="6307377" y="4257273"/>
            <a:chExt cx="1510564" cy="792091"/>
          </a:xfrm>
          <a:noFill/>
        </p:grpSpPr>
        <p:sp>
          <p:nvSpPr>
            <p:cNvPr id="41" name="台形 40">
              <a:extLst>
                <a:ext uri="{FF2B5EF4-FFF2-40B4-BE49-F238E27FC236}">
                  <a16:creationId xmlns:a16="http://schemas.microsoft.com/office/drawing/2014/main" id="{82C3F527-32F3-08BB-D110-43C59340BCC0}"/>
                </a:ext>
              </a:extLst>
            </p:cNvPr>
            <p:cNvSpPr/>
            <p:nvPr/>
          </p:nvSpPr>
          <p:spPr>
            <a:xfrm rot="16200000">
              <a:off x="7239900" y="4471323"/>
              <a:ext cx="792090" cy="363992"/>
            </a:xfrm>
            <a:prstGeom prst="trapezoid">
              <a:avLst>
                <a:gd name="adj" fmla="val 55317"/>
              </a:avLst>
            </a:prstGeom>
            <a:grp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2" name="四角形: 角を丸くする 41">
              <a:extLst>
                <a:ext uri="{FF2B5EF4-FFF2-40B4-BE49-F238E27FC236}">
                  <a16:creationId xmlns:a16="http://schemas.microsoft.com/office/drawing/2014/main" id="{871D3545-07C8-E31E-4DB6-538AF0C9341F}"/>
                </a:ext>
              </a:extLst>
            </p:cNvPr>
            <p:cNvSpPr/>
            <p:nvPr/>
          </p:nvSpPr>
          <p:spPr>
            <a:xfrm>
              <a:off x="6307377" y="4257273"/>
              <a:ext cx="1012759" cy="792090"/>
            </a:xfrm>
            <a:prstGeom prst="roundRect">
              <a:avLst>
                <a:gd name="adj" fmla="val 13415"/>
              </a:avLst>
            </a:prstGeom>
            <a:grp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BB656265-D692-65CB-436F-E6FE57060F25}"/>
              </a:ext>
            </a:extLst>
          </p:cNvPr>
          <p:cNvGrpSpPr/>
          <p:nvPr/>
        </p:nvGrpSpPr>
        <p:grpSpPr>
          <a:xfrm>
            <a:off x="2345619" y="1218075"/>
            <a:ext cx="905745" cy="474943"/>
            <a:chOff x="6307377" y="4257273"/>
            <a:chExt cx="1510564" cy="792091"/>
          </a:xfrm>
          <a:noFill/>
        </p:grpSpPr>
        <p:sp>
          <p:nvSpPr>
            <p:cNvPr id="50" name="台形 49">
              <a:extLst>
                <a:ext uri="{FF2B5EF4-FFF2-40B4-BE49-F238E27FC236}">
                  <a16:creationId xmlns:a16="http://schemas.microsoft.com/office/drawing/2014/main" id="{33E956D6-954E-AD61-9116-B73EDA29587D}"/>
                </a:ext>
              </a:extLst>
            </p:cNvPr>
            <p:cNvSpPr/>
            <p:nvPr/>
          </p:nvSpPr>
          <p:spPr>
            <a:xfrm rot="16200000">
              <a:off x="7239900" y="4471323"/>
              <a:ext cx="792090" cy="363992"/>
            </a:xfrm>
            <a:prstGeom prst="trapezoid">
              <a:avLst>
                <a:gd name="adj" fmla="val 55317"/>
              </a:avLst>
            </a:prstGeom>
            <a:grpFill/>
            <a:ln w="508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1" name="四角形: 角を丸くする 50">
              <a:extLst>
                <a:ext uri="{FF2B5EF4-FFF2-40B4-BE49-F238E27FC236}">
                  <a16:creationId xmlns:a16="http://schemas.microsoft.com/office/drawing/2014/main" id="{F867EA2E-9B75-7404-362C-9BD748B82144}"/>
                </a:ext>
              </a:extLst>
            </p:cNvPr>
            <p:cNvSpPr/>
            <p:nvPr/>
          </p:nvSpPr>
          <p:spPr>
            <a:xfrm>
              <a:off x="6307377" y="4257273"/>
              <a:ext cx="1012759" cy="792090"/>
            </a:xfrm>
            <a:prstGeom prst="roundRect">
              <a:avLst>
                <a:gd name="adj" fmla="val 13415"/>
              </a:avLst>
            </a:prstGeom>
            <a:grpFill/>
            <a:ln w="508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2023-06-02T06:57:45Z</dcterms:modified>
</cp:coreProperties>
</file>