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>
        <p:scale>
          <a:sx n="100" d="100"/>
          <a:sy n="100" d="100"/>
        </p:scale>
        <p:origin x="260" y="6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5AD8CC2-28A6-533D-BC36-09E7E410DA8E}"/>
              </a:ext>
            </a:extLst>
          </p:cNvPr>
          <p:cNvGrpSpPr/>
          <p:nvPr/>
        </p:nvGrpSpPr>
        <p:grpSpPr>
          <a:xfrm>
            <a:off x="4670537" y="2062672"/>
            <a:ext cx="2850926" cy="2732656"/>
            <a:chOff x="5691792" y="7006618"/>
            <a:chExt cx="2161186" cy="2071530"/>
          </a:xfrm>
        </p:grpSpPr>
        <p:sp>
          <p:nvSpPr>
            <p:cNvPr id="3" name="四角形: 上の 2 つの角を丸める 2">
              <a:extLst>
                <a:ext uri="{FF2B5EF4-FFF2-40B4-BE49-F238E27FC236}">
                  <a16:creationId xmlns:a16="http://schemas.microsoft.com/office/drawing/2014/main" id="{BD5CB9AA-1FBB-EE41-7CDD-19091846BB3D}"/>
                </a:ext>
              </a:extLst>
            </p:cNvPr>
            <p:cNvSpPr/>
            <p:nvPr/>
          </p:nvSpPr>
          <p:spPr>
            <a:xfrm>
              <a:off x="5691792" y="7006618"/>
              <a:ext cx="2161186" cy="1966949"/>
            </a:xfrm>
            <a:prstGeom prst="round2SameRect">
              <a:avLst>
                <a:gd name="adj1" fmla="val 35851"/>
                <a:gd name="adj2" fmla="val 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07FBFDCB-32CD-2E5F-758C-09CBD01FC269}"/>
                </a:ext>
              </a:extLst>
            </p:cNvPr>
            <p:cNvGrpSpPr/>
            <p:nvPr/>
          </p:nvGrpSpPr>
          <p:grpSpPr>
            <a:xfrm>
              <a:off x="6030640" y="8437315"/>
              <a:ext cx="1483491" cy="226496"/>
              <a:chOff x="1263103" y="3419537"/>
              <a:chExt cx="1483491" cy="226496"/>
            </a:xfrm>
          </p:grpSpPr>
          <p:sp>
            <p:nvSpPr>
              <p:cNvPr id="15" name="楕円 14">
                <a:extLst>
                  <a:ext uri="{FF2B5EF4-FFF2-40B4-BE49-F238E27FC236}">
                    <a16:creationId xmlns:a16="http://schemas.microsoft.com/office/drawing/2014/main" id="{19166118-1108-C479-9052-53F4A90FE048}"/>
                  </a:ext>
                </a:extLst>
              </p:cNvPr>
              <p:cNvSpPr/>
              <p:nvPr/>
            </p:nvSpPr>
            <p:spPr>
              <a:xfrm>
                <a:off x="1263103" y="3419537"/>
                <a:ext cx="217033" cy="2170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1" name="楕円 20">
                <a:extLst>
                  <a:ext uri="{FF2B5EF4-FFF2-40B4-BE49-F238E27FC236}">
                    <a16:creationId xmlns:a16="http://schemas.microsoft.com/office/drawing/2014/main" id="{66CC17C9-5AAE-E7B1-D3DE-EDF15F38065B}"/>
                  </a:ext>
                </a:extLst>
              </p:cNvPr>
              <p:cNvSpPr/>
              <p:nvPr/>
            </p:nvSpPr>
            <p:spPr>
              <a:xfrm>
                <a:off x="2529561" y="3429000"/>
                <a:ext cx="217033" cy="2170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CA16A979-994B-83EF-5F86-B075BBC975FC}"/>
                </a:ext>
              </a:extLst>
            </p:cNvPr>
            <p:cNvGrpSpPr/>
            <p:nvPr/>
          </p:nvGrpSpPr>
          <p:grpSpPr>
            <a:xfrm>
              <a:off x="5984246" y="8957605"/>
              <a:ext cx="1576278" cy="120543"/>
              <a:chOff x="1281138" y="3937300"/>
              <a:chExt cx="1576278" cy="120543"/>
            </a:xfrm>
          </p:grpSpPr>
          <p:sp>
            <p:nvSpPr>
              <p:cNvPr id="7" name="四角形: 角を丸くする 6">
                <a:extLst>
                  <a:ext uri="{FF2B5EF4-FFF2-40B4-BE49-F238E27FC236}">
                    <a16:creationId xmlns:a16="http://schemas.microsoft.com/office/drawing/2014/main" id="{57323C8C-BE53-354A-3622-1F2D753C71C4}"/>
                  </a:ext>
                </a:extLst>
              </p:cNvPr>
              <p:cNvSpPr/>
              <p:nvPr/>
            </p:nvSpPr>
            <p:spPr>
              <a:xfrm>
                <a:off x="1281138" y="3937300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6D8996A4-6ED9-EF5C-23C5-4970960DF0AE}"/>
                  </a:ext>
                </a:extLst>
              </p:cNvPr>
              <p:cNvSpPr/>
              <p:nvPr/>
            </p:nvSpPr>
            <p:spPr>
              <a:xfrm>
                <a:off x="2671722" y="3937300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" name="四角形: 上の 2 つの角を丸める 5">
              <a:extLst>
                <a:ext uri="{FF2B5EF4-FFF2-40B4-BE49-F238E27FC236}">
                  <a16:creationId xmlns:a16="http://schemas.microsoft.com/office/drawing/2014/main" id="{42F7934D-417C-A20C-5EE1-075357181AA0}"/>
                </a:ext>
              </a:extLst>
            </p:cNvPr>
            <p:cNvSpPr/>
            <p:nvPr/>
          </p:nvSpPr>
          <p:spPr>
            <a:xfrm>
              <a:off x="5943405" y="7345880"/>
              <a:ext cx="1657960" cy="5298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0683266-577F-8DF2-7DE5-F8B87BF36175}"/>
              </a:ext>
            </a:extLst>
          </p:cNvPr>
          <p:cNvGrpSpPr/>
          <p:nvPr/>
        </p:nvGrpSpPr>
        <p:grpSpPr>
          <a:xfrm>
            <a:off x="8517587" y="2062672"/>
            <a:ext cx="2850926" cy="2732656"/>
            <a:chOff x="5691792" y="7006618"/>
            <a:chExt cx="2161186" cy="2071530"/>
          </a:xfrm>
        </p:grpSpPr>
        <p:sp>
          <p:nvSpPr>
            <p:cNvPr id="3" name="四角形: 上の 2 つの角を丸める 2">
              <a:extLst>
                <a:ext uri="{FF2B5EF4-FFF2-40B4-BE49-F238E27FC236}">
                  <a16:creationId xmlns:a16="http://schemas.microsoft.com/office/drawing/2014/main" id="{73068C33-B546-6D5A-9C87-4FC625014926}"/>
                </a:ext>
              </a:extLst>
            </p:cNvPr>
            <p:cNvSpPr/>
            <p:nvPr/>
          </p:nvSpPr>
          <p:spPr>
            <a:xfrm>
              <a:off x="5691792" y="7006618"/>
              <a:ext cx="2161186" cy="1966949"/>
            </a:xfrm>
            <a:prstGeom prst="round2SameRect">
              <a:avLst>
                <a:gd name="adj1" fmla="val 35851"/>
                <a:gd name="adj2" fmla="val 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A5C09D79-EEB6-1813-30B0-FF2FEACC375E}"/>
                </a:ext>
              </a:extLst>
            </p:cNvPr>
            <p:cNvGrpSpPr/>
            <p:nvPr/>
          </p:nvGrpSpPr>
          <p:grpSpPr>
            <a:xfrm>
              <a:off x="6030640" y="8437315"/>
              <a:ext cx="1483491" cy="226496"/>
              <a:chOff x="1263103" y="3419537"/>
              <a:chExt cx="1483491" cy="226496"/>
            </a:xfrm>
          </p:grpSpPr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C8EDE43B-C76F-C949-C674-011AAAC2E64D}"/>
                  </a:ext>
                </a:extLst>
              </p:cNvPr>
              <p:cNvSpPr/>
              <p:nvPr/>
            </p:nvSpPr>
            <p:spPr>
              <a:xfrm>
                <a:off x="1263103" y="3419537"/>
                <a:ext cx="217033" cy="2170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DD0D3E68-29C4-A1E9-6335-B84B395A30D8}"/>
                  </a:ext>
                </a:extLst>
              </p:cNvPr>
              <p:cNvSpPr/>
              <p:nvPr/>
            </p:nvSpPr>
            <p:spPr>
              <a:xfrm>
                <a:off x="2529561" y="3429000"/>
                <a:ext cx="217033" cy="2170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062CB965-86EA-CD30-6C74-053D662FC561}"/>
                </a:ext>
              </a:extLst>
            </p:cNvPr>
            <p:cNvGrpSpPr/>
            <p:nvPr/>
          </p:nvGrpSpPr>
          <p:grpSpPr>
            <a:xfrm>
              <a:off x="5984246" y="8957605"/>
              <a:ext cx="1576278" cy="120543"/>
              <a:chOff x="1281138" y="3937300"/>
              <a:chExt cx="1576278" cy="120543"/>
            </a:xfrm>
          </p:grpSpPr>
          <p:sp>
            <p:nvSpPr>
              <p:cNvPr id="7" name="四角形: 角を丸くする 6">
                <a:extLst>
                  <a:ext uri="{FF2B5EF4-FFF2-40B4-BE49-F238E27FC236}">
                    <a16:creationId xmlns:a16="http://schemas.microsoft.com/office/drawing/2014/main" id="{E5D8B933-4344-E068-B660-C1849404FBD8}"/>
                  </a:ext>
                </a:extLst>
              </p:cNvPr>
              <p:cNvSpPr/>
              <p:nvPr/>
            </p:nvSpPr>
            <p:spPr>
              <a:xfrm>
                <a:off x="1281138" y="3937300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" name="四角形: 角を丸くする 7">
                <a:extLst>
                  <a:ext uri="{FF2B5EF4-FFF2-40B4-BE49-F238E27FC236}">
                    <a16:creationId xmlns:a16="http://schemas.microsoft.com/office/drawing/2014/main" id="{3AB5A8C3-65AE-2465-4AF1-6FE7A93E63C3}"/>
                  </a:ext>
                </a:extLst>
              </p:cNvPr>
              <p:cNvSpPr/>
              <p:nvPr/>
            </p:nvSpPr>
            <p:spPr>
              <a:xfrm>
                <a:off x="2671722" y="3937300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" name="四角形: 上の 2 つの角を丸める 5">
              <a:extLst>
                <a:ext uri="{FF2B5EF4-FFF2-40B4-BE49-F238E27FC236}">
                  <a16:creationId xmlns:a16="http://schemas.microsoft.com/office/drawing/2014/main" id="{B3604702-1D94-CEAE-9FD8-E543802EFD2C}"/>
                </a:ext>
              </a:extLst>
            </p:cNvPr>
            <p:cNvSpPr/>
            <p:nvPr/>
          </p:nvSpPr>
          <p:spPr>
            <a:xfrm>
              <a:off x="5943405" y="7345880"/>
              <a:ext cx="1657960" cy="5298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A7E3C1F-C3A9-83BE-BCFD-498AA3D69248}"/>
              </a:ext>
            </a:extLst>
          </p:cNvPr>
          <p:cNvGrpSpPr/>
          <p:nvPr/>
        </p:nvGrpSpPr>
        <p:grpSpPr>
          <a:xfrm>
            <a:off x="4182843" y="2015147"/>
            <a:ext cx="1829568" cy="1753669"/>
            <a:chOff x="5691792" y="7006618"/>
            <a:chExt cx="2161186" cy="2071530"/>
          </a:xfrm>
        </p:grpSpPr>
        <p:sp>
          <p:nvSpPr>
            <p:cNvPr id="12" name="四角形: 上の 2 つの角を丸める 11">
              <a:extLst>
                <a:ext uri="{FF2B5EF4-FFF2-40B4-BE49-F238E27FC236}">
                  <a16:creationId xmlns:a16="http://schemas.microsoft.com/office/drawing/2014/main" id="{295F3144-72AF-B818-A816-6B6CD3B7F7AC}"/>
                </a:ext>
              </a:extLst>
            </p:cNvPr>
            <p:cNvSpPr/>
            <p:nvPr/>
          </p:nvSpPr>
          <p:spPr>
            <a:xfrm>
              <a:off x="5691792" y="7006618"/>
              <a:ext cx="2161186" cy="1966949"/>
            </a:xfrm>
            <a:prstGeom prst="round2SameRect">
              <a:avLst>
                <a:gd name="adj1" fmla="val 35851"/>
                <a:gd name="adj2" fmla="val 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06C6660A-4BC6-654B-39E2-FB1193E34B6D}"/>
                </a:ext>
              </a:extLst>
            </p:cNvPr>
            <p:cNvGrpSpPr/>
            <p:nvPr/>
          </p:nvGrpSpPr>
          <p:grpSpPr>
            <a:xfrm>
              <a:off x="6030640" y="8437315"/>
              <a:ext cx="1483491" cy="226496"/>
              <a:chOff x="1263103" y="3419537"/>
              <a:chExt cx="1483491" cy="226496"/>
            </a:xfrm>
          </p:grpSpPr>
          <p:sp>
            <p:nvSpPr>
              <p:cNvPr id="18" name="楕円 17">
                <a:extLst>
                  <a:ext uri="{FF2B5EF4-FFF2-40B4-BE49-F238E27FC236}">
                    <a16:creationId xmlns:a16="http://schemas.microsoft.com/office/drawing/2014/main" id="{DE9AE3A7-5451-D015-930C-F57964684EBF}"/>
                  </a:ext>
                </a:extLst>
              </p:cNvPr>
              <p:cNvSpPr/>
              <p:nvPr/>
            </p:nvSpPr>
            <p:spPr>
              <a:xfrm>
                <a:off x="1263103" y="3419537"/>
                <a:ext cx="217033" cy="2170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" name="楕円 18">
                <a:extLst>
                  <a:ext uri="{FF2B5EF4-FFF2-40B4-BE49-F238E27FC236}">
                    <a16:creationId xmlns:a16="http://schemas.microsoft.com/office/drawing/2014/main" id="{D1837773-734E-D9AB-7C82-D7A1891C2EA5}"/>
                  </a:ext>
                </a:extLst>
              </p:cNvPr>
              <p:cNvSpPr/>
              <p:nvPr/>
            </p:nvSpPr>
            <p:spPr>
              <a:xfrm>
                <a:off x="2529561" y="3429000"/>
                <a:ext cx="217033" cy="2170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2C6491A8-A897-C558-001B-D2F695AEDE4F}"/>
                </a:ext>
              </a:extLst>
            </p:cNvPr>
            <p:cNvGrpSpPr/>
            <p:nvPr/>
          </p:nvGrpSpPr>
          <p:grpSpPr>
            <a:xfrm>
              <a:off x="5984246" y="8957605"/>
              <a:ext cx="1576278" cy="120543"/>
              <a:chOff x="1281138" y="3937300"/>
              <a:chExt cx="1576278" cy="120543"/>
            </a:xfrm>
          </p:grpSpPr>
          <p:sp>
            <p:nvSpPr>
              <p:cNvPr id="16" name="四角形: 角を丸くする 15">
                <a:extLst>
                  <a:ext uri="{FF2B5EF4-FFF2-40B4-BE49-F238E27FC236}">
                    <a16:creationId xmlns:a16="http://schemas.microsoft.com/office/drawing/2014/main" id="{805510D0-28F6-2309-5B2F-FA7894F0EBFE}"/>
                  </a:ext>
                </a:extLst>
              </p:cNvPr>
              <p:cNvSpPr/>
              <p:nvPr/>
            </p:nvSpPr>
            <p:spPr>
              <a:xfrm>
                <a:off x="1281138" y="3937300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7B3668F6-30E7-3F9D-31AA-E5AD6F3B70E2}"/>
                  </a:ext>
                </a:extLst>
              </p:cNvPr>
              <p:cNvSpPr/>
              <p:nvPr/>
            </p:nvSpPr>
            <p:spPr>
              <a:xfrm>
                <a:off x="2671722" y="3937300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5" name="四角形: 上の 2 つの角を丸める 14">
              <a:extLst>
                <a:ext uri="{FF2B5EF4-FFF2-40B4-BE49-F238E27FC236}">
                  <a16:creationId xmlns:a16="http://schemas.microsoft.com/office/drawing/2014/main" id="{E1396AEB-2B73-47F3-C195-286316E747B7}"/>
                </a:ext>
              </a:extLst>
            </p:cNvPr>
            <p:cNvSpPr/>
            <p:nvPr/>
          </p:nvSpPr>
          <p:spPr>
            <a:xfrm>
              <a:off x="5943405" y="7345880"/>
              <a:ext cx="1657960" cy="5298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56121156-6088-9D8A-6E2B-45FD03C13C8B}"/>
              </a:ext>
            </a:extLst>
          </p:cNvPr>
          <p:cNvGrpSpPr/>
          <p:nvPr/>
        </p:nvGrpSpPr>
        <p:grpSpPr>
          <a:xfrm>
            <a:off x="1669963" y="2015148"/>
            <a:ext cx="562996" cy="539640"/>
            <a:chOff x="5691792" y="7006618"/>
            <a:chExt cx="2161186" cy="2071530"/>
          </a:xfrm>
        </p:grpSpPr>
        <p:sp>
          <p:nvSpPr>
            <p:cNvPr id="21" name="四角形: 上の 2 つの角を丸める 20">
              <a:extLst>
                <a:ext uri="{FF2B5EF4-FFF2-40B4-BE49-F238E27FC236}">
                  <a16:creationId xmlns:a16="http://schemas.microsoft.com/office/drawing/2014/main" id="{57791731-C090-A826-8865-944D1C238330}"/>
                </a:ext>
              </a:extLst>
            </p:cNvPr>
            <p:cNvSpPr/>
            <p:nvPr/>
          </p:nvSpPr>
          <p:spPr>
            <a:xfrm>
              <a:off x="5691792" y="7006618"/>
              <a:ext cx="2161186" cy="1966949"/>
            </a:xfrm>
            <a:prstGeom prst="round2SameRect">
              <a:avLst>
                <a:gd name="adj1" fmla="val 35851"/>
                <a:gd name="adj2" fmla="val 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81A7D065-BB13-2D8F-0C86-FDE7D90D85E9}"/>
                </a:ext>
              </a:extLst>
            </p:cNvPr>
            <p:cNvGrpSpPr/>
            <p:nvPr/>
          </p:nvGrpSpPr>
          <p:grpSpPr>
            <a:xfrm>
              <a:off x="6030640" y="8437315"/>
              <a:ext cx="1483491" cy="226496"/>
              <a:chOff x="1263103" y="3419537"/>
              <a:chExt cx="1483491" cy="226496"/>
            </a:xfrm>
          </p:grpSpPr>
          <p:sp>
            <p:nvSpPr>
              <p:cNvPr id="60" name="楕円 59">
                <a:extLst>
                  <a:ext uri="{FF2B5EF4-FFF2-40B4-BE49-F238E27FC236}">
                    <a16:creationId xmlns:a16="http://schemas.microsoft.com/office/drawing/2014/main" id="{F909616A-B115-873B-E6A5-B690DF1F0976}"/>
                  </a:ext>
                </a:extLst>
              </p:cNvPr>
              <p:cNvSpPr/>
              <p:nvPr/>
            </p:nvSpPr>
            <p:spPr>
              <a:xfrm>
                <a:off x="1263103" y="3419537"/>
                <a:ext cx="217033" cy="2170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1" name="楕円 60">
                <a:extLst>
                  <a:ext uri="{FF2B5EF4-FFF2-40B4-BE49-F238E27FC236}">
                    <a16:creationId xmlns:a16="http://schemas.microsoft.com/office/drawing/2014/main" id="{04AF7E2E-3EF6-A607-A933-C830BDDF6D04}"/>
                  </a:ext>
                </a:extLst>
              </p:cNvPr>
              <p:cNvSpPr/>
              <p:nvPr/>
            </p:nvSpPr>
            <p:spPr>
              <a:xfrm>
                <a:off x="2529561" y="3429000"/>
                <a:ext cx="217033" cy="2170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155E20A1-254B-8BD6-FD20-DE08A2D36D26}"/>
                </a:ext>
              </a:extLst>
            </p:cNvPr>
            <p:cNvGrpSpPr/>
            <p:nvPr/>
          </p:nvGrpSpPr>
          <p:grpSpPr>
            <a:xfrm>
              <a:off x="5984246" y="8957605"/>
              <a:ext cx="1576278" cy="120543"/>
              <a:chOff x="1281138" y="3937300"/>
              <a:chExt cx="1576278" cy="120543"/>
            </a:xfrm>
          </p:grpSpPr>
          <p:sp>
            <p:nvSpPr>
              <p:cNvPr id="25" name="四角形: 角を丸くする 24">
                <a:extLst>
                  <a:ext uri="{FF2B5EF4-FFF2-40B4-BE49-F238E27FC236}">
                    <a16:creationId xmlns:a16="http://schemas.microsoft.com/office/drawing/2014/main" id="{4ED7DE61-5AF5-53AA-42E3-031B6AC45089}"/>
                  </a:ext>
                </a:extLst>
              </p:cNvPr>
              <p:cNvSpPr/>
              <p:nvPr/>
            </p:nvSpPr>
            <p:spPr>
              <a:xfrm>
                <a:off x="1281138" y="3937300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635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9" name="四角形: 角を丸くする 58">
                <a:extLst>
                  <a:ext uri="{FF2B5EF4-FFF2-40B4-BE49-F238E27FC236}">
                    <a16:creationId xmlns:a16="http://schemas.microsoft.com/office/drawing/2014/main" id="{FD0714B8-7482-0C21-66DD-C42430D7D5C8}"/>
                  </a:ext>
                </a:extLst>
              </p:cNvPr>
              <p:cNvSpPr/>
              <p:nvPr/>
            </p:nvSpPr>
            <p:spPr>
              <a:xfrm>
                <a:off x="2671722" y="3937300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635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4" name="四角形: 上の 2 つの角を丸める 23">
              <a:extLst>
                <a:ext uri="{FF2B5EF4-FFF2-40B4-BE49-F238E27FC236}">
                  <a16:creationId xmlns:a16="http://schemas.microsoft.com/office/drawing/2014/main" id="{A3269C7E-17C9-E15C-12EF-3E9BF7FF162D}"/>
                </a:ext>
              </a:extLst>
            </p:cNvPr>
            <p:cNvSpPr/>
            <p:nvPr/>
          </p:nvSpPr>
          <p:spPr>
            <a:xfrm>
              <a:off x="5943405" y="7345880"/>
              <a:ext cx="1657960" cy="5298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2023-06-03T10:50:11Z</dcterms:modified>
</cp:coreProperties>
</file>