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4662F23-6971-780B-1263-03A715A79D63}"/>
              </a:ext>
            </a:extLst>
          </p:cNvPr>
          <p:cNvGrpSpPr/>
          <p:nvPr/>
        </p:nvGrpSpPr>
        <p:grpSpPr>
          <a:xfrm>
            <a:off x="4358117" y="2011198"/>
            <a:ext cx="3475766" cy="2536174"/>
            <a:chOff x="2297223" y="4327650"/>
            <a:chExt cx="2016224" cy="1471185"/>
          </a:xfrm>
        </p:grpSpPr>
        <p:sp>
          <p:nvSpPr>
            <p:cNvPr id="9" name="台形 8">
              <a:extLst>
                <a:ext uri="{FF2B5EF4-FFF2-40B4-BE49-F238E27FC236}">
                  <a16:creationId xmlns:a16="http://schemas.microsoft.com/office/drawing/2014/main" id="{0CCCAF28-9ADF-B024-BDF6-0D91781088EA}"/>
                </a:ext>
              </a:extLst>
            </p:cNvPr>
            <p:cNvSpPr/>
            <p:nvPr/>
          </p:nvSpPr>
          <p:spPr>
            <a:xfrm>
              <a:off x="2616961" y="4327650"/>
              <a:ext cx="1376749" cy="509653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7FA516BF-28F4-EC76-7E11-E93381FDB227}"/>
                </a:ext>
              </a:extLst>
            </p:cNvPr>
            <p:cNvSpPr/>
            <p:nvPr/>
          </p:nvSpPr>
          <p:spPr>
            <a:xfrm>
              <a:off x="2297223" y="4837302"/>
              <a:ext cx="2016224" cy="792089"/>
            </a:xfrm>
            <a:prstGeom prst="roundRect">
              <a:avLst>
                <a:gd name="adj" fmla="val 10644"/>
              </a:avLst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5011402-310A-C7DB-4378-8A4FE53FC70C}"/>
                </a:ext>
              </a:extLst>
            </p:cNvPr>
            <p:cNvGrpSpPr/>
            <p:nvPr/>
          </p:nvGrpSpPr>
          <p:grpSpPr>
            <a:xfrm>
              <a:off x="2502022" y="5033047"/>
              <a:ext cx="1606627" cy="505078"/>
              <a:chOff x="2525286" y="5033047"/>
              <a:chExt cx="1606627" cy="505078"/>
            </a:xfrm>
          </p:grpSpPr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5B0412DE-2CE7-CE17-41E3-88267062354B}"/>
                  </a:ext>
                </a:extLst>
              </p:cNvPr>
              <p:cNvSpPr/>
              <p:nvPr/>
            </p:nvSpPr>
            <p:spPr>
              <a:xfrm>
                <a:off x="2525286" y="5033047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BEF4A7D5-2304-83DA-1FD0-06D754147D15}"/>
                  </a:ext>
                </a:extLst>
              </p:cNvPr>
              <p:cNvSpPr/>
              <p:nvPr/>
            </p:nvSpPr>
            <p:spPr>
              <a:xfrm>
                <a:off x="3791744" y="5042510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四角形: 角を丸くする 19">
                <a:extLst>
                  <a:ext uri="{FF2B5EF4-FFF2-40B4-BE49-F238E27FC236}">
                    <a16:creationId xmlns:a16="http://schemas.microsoft.com/office/drawing/2014/main" id="{01F154FA-2108-DCFF-7119-EF860EBF192C}"/>
                  </a:ext>
                </a:extLst>
              </p:cNvPr>
              <p:cNvSpPr/>
              <p:nvPr/>
            </p:nvSpPr>
            <p:spPr>
              <a:xfrm>
                <a:off x="2978381" y="5343271"/>
                <a:ext cx="700437" cy="19485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2" name="台形 11">
              <a:extLst>
                <a:ext uri="{FF2B5EF4-FFF2-40B4-BE49-F238E27FC236}">
                  <a16:creationId xmlns:a16="http://schemas.microsoft.com/office/drawing/2014/main" id="{60539DA3-B42B-9DCB-A2EF-FC2685E0F4F9}"/>
                </a:ext>
              </a:extLst>
            </p:cNvPr>
            <p:cNvSpPr/>
            <p:nvPr/>
          </p:nvSpPr>
          <p:spPr>
            <a:xfrm>
              <a:off x="2767318" y="4480050"/>
              <a:ext cx="1076034" cy="233627"/>
            </a:xfrm>
            <a:prstGeom prst="trapezoid">
              <a:avLst/>
            </a:prstGeom>
            <a:solidFill>
              <a:schemeClr val="bg1"/>
            </a:solidFill>
            <a:ln w="1270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DC3EB99-85AE-E200-C4B1-3C502205F173}"/>
                </a:ext>
              </a:extLst>
            </p:cNvPr>
            <p:cNvGrpSpPr/>
            <p:nvPr/>
          </p:nvGrpSpPr>
          <p:grpSpPr>
            <a:xfrm>
              <a:off x="2439463" y="5678292"/>
              <a:ext cx="1731744" cy="120543"/>
              <a:chOff x="2449623" y="5678292"/>
              <a:chExt cx="1731744" cy="120543"/>
            </a:xfrm>
          </p:grpSpPr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762C7748-FF70-4F53-0ED8-6218077C4378}"/>
                  </a:ext>
                </a:extLst>
              </p:cNvPr>
              <p:cNvSpPr/>
              <p:nvPr/>
            </p:nvSpPr>
            <p:spPr>
              <a:xfrm>
                <a:off x="244962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9689A405-3671-4D18-D6DA-09569E5FAE6D}"/>
                  </a:ext>
                </a:extLst>
              </p:cNvPr>
              <p:cNvSpPr/>
              <p:nvPr/>
            </p:nvSpPr>
            <p:spPr>
              <a:xfrm>
                <a:off x="399567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E355878-94D2-516E-9887-CBB1A3BCEDA8}"/>
              </a:ext>
            </a:extLst>
          </p:cNvPr>
          <p:cNvGrpSpPr/>
          <p:nvPr/>
        </p:nvGrpSpPr>
        <p:grpSpPr>
          <a:xfrm>
            <a:off x="8184232" y="2057604"/>
            <a:ext cx="3475766" cy="2536174"/>
            <a:chOff x="2297223" y="4327650"/>
            <a:chExt cx="2016224" cy="1471185"/>
          </a:xfrm>
        </p:grpSpPr>
        <p:sp>
          <p:nvSpPr>
            <p:cNvPr id="27" name="台形 26">
              <a:extLst>
                <a:ext uri="{FF2B5EF4-FFF2-40B4-BE49-F238E27FC236}">
                  <a16:creationId xmlns:a16="http://schemas.microsoft.com/office/drawing/2014/main" id="{EB83CA05-6914-915D-7DB0-9C806DC417FA}"/>
                </a:ext>
              </a:extLst>
            </p:cNvPr>
            <p:cNvSpPr/>
            <p:nvPr/>
          </p:nvSpPr>
          <p:spPr>
            <a:xfrm>
              <a:off x="2616961" y="4327650"/>
              <a:ext cx="1376749" cy="509653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D13EB92B-93D1-0D8D-4C6D-A1E0A7CCBCF7}"/>
                </a:ext>
              </a:extLst>
            </p:cNvPr>
            <p:cNvSpPr/>
            <p:nvPr/>
          </p:nvSpPr>
          <p:spPr>
            <a:xfrm>
              <a:off x="2297223" y="4837302"/>
              <a:ext cx="2016224" cy="792089"/>
            </a:xfrm>
            <a:prstGeom prst="roundRect">
              <a:avLst>
                <a:gd name="adj" fmla="val 10644"/>
              </a:avLst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3F440ECB-B847-A90A-1BF7-7A61F8D727EC}"/>
                </a:ext>
              </a:extLst>
            </p:cNvPr>
            <p:cNvGrpSpPr/>
            <p:nvPr/>
          </p:nvGrpSpPr>
          <p:grpSpPr>
            <a:xfrm>
              <a:off x="2502022" y="5033047"/>
              <a:ext cx="1606627" cy="505078"/>
              <a:chOff x="2525286" y="5033047"/>
              <a:chExt cx="1606627" cy="505078"/>
            </a:xfrm>
          </p:grpSpPr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196EE0EF-366B-B39A-2D07-2FBAEDCA02BE}"/>
                  </a:ext>
                </a:extLst>
              </p:cNvPr>
              <p:cNvSpPr/>
              <p:nvPr/>
            </p:nvSpPr>
            <p:spPr>
              <a:xfrm>
                <a:off x="2525286" y="5033047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A11ADF76-CA1C-F94F-65A2-62E620FC4798}"/>
                  </a:ext>
                </a:extLst>
              </p:cNvPr>
              <p:cNvSpPr/>
              <p:nvPr/>
            </p:nvSpPr>
            <p:spPr>
              <a:xfrm>
                <a:off x="3791744" y="5042510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" name="四角形: 角を丸くする 35">
                <a:extLst>
                  <a:ext uri="{FF2B5EF4-FFF2-40B4-BE49-F238E27FC236}">
                    <a16:creationId xmlns:a16="http://schemas.microsoft.com/office/drawing/2014/main" id="{03D787AE-AA4B-A54C-3FDE-A78A6B2AA462}"/>
                  </a:ext>
                </a:extLst>
              </p:cNvPr>
              <p:cNvSpPr/>
              <p:nvPr/>
            </p:nvSpPr>
            <p:spPr>
              <a:xfrm>
                <a:off x="2978381" y="5343271"/>
                <a:ext cx="700437" cy="19485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30" name="台形 29">
              <a:extLst>
                <a:ext uri="{FF2B5EF4-FFF2-40B4-BE49-F238E27FC236}">
                  <a16:creationId xmlns:a16="http://schemas.microsoft.com/office/drawing/2014/main" id="{FE57B7CF-9F51-70EC-A3BC-9C77889E66D5}"/>
                </a:ext>
              </a:extLst>
            </p:cNvPr>
            <p:cNvSpPr/>
            <p:nvPr/>
          </p:nvSpPr>
          <p:spPr>
            <a:xfrm>
              <a:off x="2767318" y="4480050"/>
              <a:ext cx="1076034" cy="233627"/>
            </a:xfrm>
            <a:prstGeom prst="trapezoid">
              <a:avLst/>
            </a:prstGeom>
            <a:solidFill>
              <a:schemeClr val="bg1"/>
            </a:solidFill>
            <a:ln w="1270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C6EE4489-DFD9-757E-DA80-CE17E8873A06}"/>
                </a:ext>
              </a:extLst>
            </p:cNvPr>
            <p:cNvGrpSpPr/>
            <p:nvPr/>
          </p:nvGrpSpPr>
          <p:grpSpPr>
            <a:xfrm>
              <a:off x="2439463" y="5678292"/>
              <a:ext cx="1731744" cy="120543"/>
              <a:chOff x="2449623" y="5678292"/>
              <a:chExt cx="1731744" cy="120543"/>
            </a:xfrm>
          </p:grpSpPr>
          <p:sp>
            <p:nvSpPr>
              <p:cNvPr id="32" name="四角形: 角を丸くする 31">
                <a:extLst>
                  <a:ext uri="{FF2B5EF4-FFF2-40B4-BE49-F238E27FC236}">
                    <a16:creationId xmlns:a16="http://schemas.microsoft.com/office/drawing/2014/main" id="{1302DC33-7CE2-BF86-403B-25B4D8B02BF0}"/>
                  </a:ext>
                </a:extLst>
              </p:cNvPr>
              <p:cNvSpPr/>
              <p:nvPr/>
            </p:nvSpPr>
            <p:spPr>
              <a:xfrm>
                <a:off x="244962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3" name="四角形: 角を丸くする 32">
                <a:extLst>
                  <a:ext uri="{FF2B5EF4-FFF2-40B4-BE49-F238E27FC236}">
                    <a16:creationId xmlns:a16="http://schemas.microsoft.com/office/drawing/2014/main" id="{64F8971C-58C5-B7A8-34BB-CB2744083A19}"/>
                  </a:ext>
                </a:extLst>
              </p:cNvPr>
              <p:cNvSpPr/>
              <p:nvPr/>
            </p:nvSpPr>
            <p:spPr>
              <a:xfrm>
                <a:off x="399567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413B0106-D5F1-A200-B735-58531C6E03D0}"/>
              </a:ext>
            </a:extLst>
          </p:cNvPr>
          <p:cNvGrpSpPr/>
          <p:nvPr/>
        </p:nvGrpSpPr>
        <p:grpSpPr>
          <a:xfrm>
            <a:off x="4007769" y="2088923"/>
            <a:ext cx="2231285" cy="1628109"/>
            <a:chOff x="2297223" y="4327650"/>
            <a:chExt cx="2016224" cy="1471185"/>
          </a:xfrm>
        </p:grpSpPr>
        <p:sp>
          <p:nvSpPr>
            <p:cNvPr id="38" name="台形 37">
              <a:extLst>
                <a:ext uri="{FF2B5EF4-FFF2-40B4-BE49-F238E27FC236}">
                  <a16:creationId xmlns:a16="http://schemas.microsoft.com/office/drawing/2014/main" id="{ED68A117-4D41-F685-4534-F824DEE3E33F}"/>
                </a:ext>
              </a:extLst>
            </p:cNvPr>
            <p:cNvSpPr/>
            <p:nvPr/>
          </p:nvSpPr>
          <p:spPr>
            <a:xfrm>
              <a:off x="2616961" y="4327650"/>
              <a:ext cx="1376749" cy="509653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四角形: 角を丸くする 38">
              <a:extLst>
                <a:ext uri="{FF2B5EF4-FFF2-40B4-BE49-F238E27FC236}">
                  <a16:creationId xmlns:a16="http://schemas.microsoft.com/office/drawing/2014/main" id="{BF334121-7238-A4BD-6E01-8C3EF634A21E}"/>
                </a:ext>
              </a:extLst>
            </p:cNvPr>
            <p:cNvSpPr/>
            <p:nvPr/>
          </p:nvSpPr>
          <p:spPr>
            <a:xfrm>
              <a:off x="2297223" y="4837302"/>
              <a:ext cx="2016224" cy="792089"/>
            </a:xfrm>
            <a:prstGeom prst="roundRect">
              <a:avLst>
                <a:gd name="adj" fmla="val 10644"/>
              </a:avLst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D9C9BD52-305E-0599-A558-C5CBEA27DCDE}"/>
                </a:ext>
              </a:extLst>
            </p:cNvPr>
            <p:cNvGrpSpPr/>
            <p:nvPr/>
          </p:nvGrpSpPr>
          <p:grpSpPr>
            <a:xfrm>
              <a:off x="2502022" y="5033047"/>
              <a:ext cx="1606627" cy="505078"/>
              <a:chOff x="2525286" y="5033047"/>
              <a:chExt cx="1606627" cy="505078"/>
            </a:xfrm>
          </p:grpSpPr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1FCE2902-02C0-5349-4B8E-5AAAC7AFF139}"/>
                  </a:ext>
                </a:extLst>
              </p:cNvPr>
              <p:cNvSpPr/>
              <p:nvPr/>
            </p:nvSpPr>
            <p:spPr>
              <a:xfrm>
                <a:off x="2525286" y="5033047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F0376E0A-9475-7BBE-622C-A9AB7CB63187}"/>
                  </a:ext>
                </a:extLst>
              </p:cNvPr>
              <p:cNvSpPr/>
              <p:nvPr/>
            </p:nvSpPr>
            <p:spPr>
              <a:xfrm>
                <a:off x="3791744" y="5042510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7" name="四角形: 角を丸くする 46">
                <a:extLst>
                  <a:ext uri="{FF2B5EF4-FFF2-40B4-BE49-F238E27FC236}">
                    <a16:creationId xmlns:a16="http://schemas.microsoft.com/office/drawing/2014/main" id="{5F514CAF-E207-3129-1E8F-FE721FAFC7C7}"/>
                  </a:ext>
                </a:extLst>
              </p:cNvPr>
              <p:cNvSpPr/>
              <p:nvPr/>
            </p:nvSpPr>
            <p:spPr>
              <a:xfrm>
                <a:off x="2978381" y="5343271"/>
                <a:ext cx="700437" cy="19485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1" name="台形 40">
              <a:extLst>
                <a:ext uri="{FF2B5EF4-FFF2-40B4-BE49-F238E27FC236}">
                  <a16:creationId xmlns:a16="http://schemas.microsoft.com/office/drawing/2014/main" id="{FB929A90-233B-79AB-6CDB-121EB2F5E710}"/>
                </a:ext>
              </a:extLst>
            </p:cNvPr>
            <p:cNvSpPr/>
            <p:nvPr/>
          </p:nvSpPr>
          <p:spPr>
            <a:xfrm>
              <a:off x="2767318" y="4480050"/>
              <a:ext cx="1076034" cy="233627"/>
            </a:xfrm>
            <a:prstGeom prst="trapezoid">
              <a:avLst/>
            </a:prstGeom>
            <a:solidFill>
              <a:schemeClr val="bg1"/>
            </a:solidFill>
            <a:ln w="1270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AB320311-D5C3-33A2-4713-42F043028478}"/>
                </a:ext>
              </a:extLst>
            </p:cNvPr>
            <p:cNvGrpSpPr/>
            <p:nvPr/>
          </p:nvGrpSpPr>
          <p:grpSpPr>
            <a:xfrm>
              <a:off x="2439463" y="5678292"/>
              <a:ext cx="1731744" cy="120543"/>
              <a:chOff x="2449623" y="5678292"/>
              <a:chExt cx="1731744" cy="120543"/>
            </a:xfrm>
          </p:grpSpPr>
          <p:sp>
            <p:nvSpPr>
              <p:cNvPr id="43" name="四角形: 角を丸くする 42">
                <a:extLst>
                  <a:ext uri="{FF2B5EF4-FFF2-40B4-BE49-F238E27FC236}">
                    <a16:creationId xmlns:a16="http://schemas.microsoft.com/office/drawing/2014/main" id="{354C7974-7C85-48CC-8C76-112451D9462B}"/>
                  </a:ext>
                </a:extLst>
              </p:cNvPr>
              <p:cNvSpPr/>
              <p:nvPr/>
            </p:nvSpPr>
            <p:spPr>
              <a:xfrm>
                <a:off x="244962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4" name="四角形: 角を丸くする 43">
                <a:extLst>
                  <a:ext uri="{FF2B5EF4-FFF2-40B4-BE49-F238E27FC236}">
                    <a16:creationId xmlns:a16="http://schemas.microsoft.com/office/drawing/2014/main" id="{4BDFD2AF-44C0-0321-917C-AA364DA03029}"/>
                  </a:ext>
                </a:extLst>
              </p:cNvPr>
              <p:cNvSpPr/>
              <p:nvPr/>
            </p:nvSpPr>
            <p:spPr>
              <a:xfrm>
                <a:off x="399567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61F14AC6-0886-768A-3ABA-0ADEF18265AC}"/>
              </a:ext>
            </a:extLst>
          </p:cNvPr>
          <p:cNvGrpSpPr/>
          <p:nvPr/>
        </p:nvGrpSpPr>
        <p:grpSpPr>
          <a:xfrm>
            <a:off x="1630430" y="2084611"/>
            <a:ext cx="591381" cy="431515"/>
            <a:chOff x="2297223" y="4327650"/>
            <a:chExt cx="2016224" cy="1471185"/>
          </a:xfrm>
        </p:grpSpPr>
        <p:sp>
          <p:nvSpPr>
            <p:cNvPr id="49" name="台形 48">
              <a:extLst>
                <a:ext uri="{FF2B5EF4-FFF2-40B4-BE49-F238E27FC236}">
                  <a16:creationId xmlns:a16="http://schemas.microsoft.com/office/drawing/2014/main" id="{93F8494E-ECF6-F5A5-42AB-5D79F0272BED}"/>
                </a:ext>
              </a:extLst>
            </p:cNvPr>
            <p:cNvSpPr/>
            <p:nvPr/>
          </p:nvSpPr>
          <p:spPr>
            <a:xfrm>
              <a:off x="2616961" y="4327650"/>
              <a:ext cx="1376749" cy="509653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795C1DFF-47D1-EC6D-D2CB-B77881F5B510}"/>
                </a:ext>
              </a:extLst>
            </p:cNvPr>
            <p:cNvSpPr/>
            <p:nvPr/>
          </p:nvSpPr>
          <p:spPr>
            <a:xfrm>
              <a:off x="2297223" y="4837302"/>
              <a:ext cx="2016224" cy="792089"/>
            </a:xfrm>
            <a:prstGeom prst="roundRect">
              <a:avLst>
                <a:gd name="adj" fmla="val 10644"/>
              </a:avLst>
            </a:prstGeom>
            <a:solidFill>
              <a:schemeClr val="tx1">
                <a:lumMod val="75000"/>
                <a:lumOff val="25000"/>
              </a:schemeClr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611463F0-6111-8566-0244-F2B315535132}"/>
                </a:ext>
              </a:extLst>
            </p:cNvPr>
            <p:cNvGrpSpPr/>
            <p:nvPr/>
          </p:nvGrpSpPr>
          <p:grpSpPr>
            <a:xfrm>
              <a:off x="2502022" y="5033047"/>
              <a:ext cx="1606627" cy="505078"/>
              <a:chOff x="2525286" y="5033047"/>
              <a:chExt cx="1606627" cy="505078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47A51A8B-F459-29DE-6F2B-9ABF8F15D217}"/>
                  </a:ext>
                </a:extLst>
              </p:cNvPr>
              <p:cNvSpPr/>
              <p:nvPr/>
            </p:nvSpPr>
            <p:spPr>
              <a:xfrm>
                <a:off x="2525286" y="5033047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1AA1AAAA-FAE6-A54E-7C70-E136D2049819}"/>
                  </a:ext>
                </a:extLst>
              </p:cNvPr>
              <p:cNvSpPr/>
              <p:nvPr/>
            </p:nvSpPr>
            <p:spPr>
              <a:xfrm>
                <a:off x="3791744" y="5042510"/>
                <a:ext cx="340169" cy="34016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8" name="四角形: 角を丸くする 57">
                <a:extLst>
                  <a:ext uri="{FF2B5EF4-FFF2-40B4-BE49-F238E27FC236}">
                    <a16:creationId xmlns:a16="http://schemas.microsoft.com/office/drawing/2014/main" id="{17700E2F-4F42-9582-1A4A-8D388F478A0F}"/>
                  </a:ext>
                </a:extLst>
              </p:cNvPr>
              <p:cNvSpPr/>
              <p:nvPr/>
            </p:nvSpPr>
            <p:spPr>
              <a:xfrm>
                <a:off x="2978381" y="5343271"/>
                <a:ext cx="700437" cy="194854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2" name="台形 51">
              <a:extLst>
                <a:ext uri="{FF2B5EF4-FFF2-40B4-BE49-F238E27FC236}">
                  <a16:creationId xmlns:a16="http://schemas.microsoft.com/office/drawing/2014/main" id="{0DE29A73-FC9D-6E8C-D7F3-0D0D6886894B}"/>
                </a:ext>
              </a:extLst>
            </p:cNvPr>
            <p:cNvSpPr/>
            <p:nvPr/>
          </p:nvSpPr>
          <p:spPr>
            <a:xfrm>
              <a:off x="2767318" y="4480051"/>
              <a:ext cx="1076035" cy="183201"/>
            </a:xfrm>
            <a:prstGeom prst="trapezoid">
              <a:avLst/>
            </a:prstGeom>
            <a:solidFill>
              <a:schemeClr val="bg1"/>
            </a:solidFill>
            <a:ln w="635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41265D63-6745-23B3-0E49-0AFD1B24EF85}"/>
                </a:ext>
              </a:extLst>
            </p:cNvPr>
            <p:cNvGrpSpPr/>
            <p:nvPr/>
          </p:nvGrpSpPr>
          <p:grpSpPr>
            <a:xfrm>
              <a:off x="2439463" y="5678292"/>
              <a:ext cx="1731744" cy="120543"/>
              <a:chOff x="2449623" y="5678292"/>
              <a:chExt cx="1731744" cy="120543"/>
            </a:xfrm>
          </p:grpSpPr>
          <p:sp>
            <p:nvSpPr>
              <p:cNvPr id="54" name="四角形: 角を丸くする 53">
                <a:extLst>
                  <a:ext uri="{FF2B5EF4-FFF2-40B4-BE49-F238E27FC236}">
                    <a16:creationId xmlns:a16="http://schemas.microsoft.com/office/drawing/2014/main" id="{3FCEB597-006D-522C-6F17-6A39F48DE8C9}"/>
                  </a:ext>
                </a:extLst>
              </p:cNvPr>
              <p:cNvSpPr/>
              <p:nvPr/>
            </p:nvSpPr>
            <p:spPr>
              <a:xfrm>
                <a:off x="244962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5" name="四角形: 角を丸くする 54">
                <a:extLst>
                  <a:ext uri="{FF2B5EF4-FFF2-40B4-BE49-F238E27FC236}">
                    <a16:creationId xmlns:a16="http://schemas.microsoft.com/office/drawing/2014/main" id="{728B86CE-2642-1CCA-1997-871153F32DC1}"/>
                  </a:ext>
                </a:extLst>
              </p:cNvPr>
              <p:cNvSpPr/>
              <p:nvPr/>
            </p:nvSpPr>
            <p:spPr>
              <a:xfrm>
                <a:off x="3995673" y="5678292"/>
                <a:ext cx="185694" cy="120543"/>
              </a:xfrm>
              <a:prstGeom prst="roundRect">
                <a:avLst>
                  <a:gd name="adj" fmla="val 1064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2023-06-03T10:46:50Z</dcterms:modified>
</cp:coreProperties>
</file>