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1378" r:id="rId2"/>
    <p:sldId id="1379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452A"/>
    <a:srgbClr val="FFFFFF"/>
    <a:srgbClr val="E6E6E6"/>
    <a:srgbClr val="000000"/>
    <a:srgbClr val="B91B36"/>
    <a:srgbClr val="CE2C4B"/>
    <a:srgbClr val="E5EACA"/>
    <a:srgbClr val="F5817C"/>
    <a:srgbClr val="00006E"/>
    <a:srgbClr val="E0D3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8" autoAdjust="0"/>
    <p:restoredTop sz="95882" autoAdjust="0"/>
  </p:normalViewPr>
  <p:slideViewPr>
    <p:cSldViewPr>
      <p:cViewPr varScale="1">
        <p:scale>
          <a:sx n="86" d="100"/>
          <a:sy n="86" d="100"/>
        </p:scale>
        <p:origin x="80" y="9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770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832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51E7BB39-0904-4F09-FCF1-E681BCB40798}"/>
              </a:ext>
            </a:extLst>
          </p:cNvPr>
          <p:cNvGrpSpPr/>
          <p:nvPr/>
        </p:nvGrpSpPr>
        <p:grpSpPr>
          <a:xfrm>
            <a:off x="4511824" y="1308447"/>
            <a:ext cx="3451128" cy="4241106"/>
            <a:chOff x="1118928" y="1268760"/>
            <a:chExt cx="3455523" cy="4246506"/>
          </a:xfrm>
        </p:grpSpPr>
        <p:sp>
          <p:nvSpPr>
            <p:cNvPr id="9" name="フリーフォーム: 図形 8">
              <a:extLst>
                <a:ext uri="{FF2B5EF4-FFF2-40B4-BE49-F238E27FC236}">
                  <a16:creationId xmlns:a16="http://schemas.microsoft.com/office/drawing/2014/main" id="{5A5C2A26-1BC2-E04E-0D5B-FFA1A6CB1D95}"/>
                </a:ext>
              </a:extLst>
            </p:cNvPr>
            <p:cNvSpPr/>
            <p:nvPr/>
          </p:nvSpPr>
          <p:spPr>
            <a:xfrm rot="10800000">
              <a:off x="2060327" y="2938956"/>
              <a:ext cx="892739" cy="2576310"/>
            </a:xfrm>
            <a:custGeom>
              <a:avLst/>
              <a:gdLst>
                <a:gd name="connsiteX0" fmla="*/ 172924 w 892739"/>
                <a:gd name="connsiteY0" fmla="*/ 2576310 h 2576310"/>
                <a:gd name="connsiteX1" fmla="*/ 0 w 892739"/>
                <a:gd name="connsiteY1" fmla="*/ 2576310 h 2576310"/>
                <a:gd name="connsiteX2" fmla="*/ 0 w 892739"/>
                <a:gd name="connsiteY2" fmla="*/ 447234 h 2576310"/>
                <a:gd name="connsiteX3" fmla="*/ 447234 w 892739"/>
                <a:gd name="connsiteY3" fmla="*/ 0 h 2576310"/>
                <a:gd name="connsiteX4" fmla="*/ 885382 w 892739"/>
                <a:gd name="connsiteY4" fmla="*/ 357101 h 2576310"/>
                <a:gd name="connsiteX5" fmla="*/ 892739 w 892739"/>
                <a:gd name="connsiteY5" fmla="*/ 430083 h 2576310"/>
                <a:gd name="connsiteX6" fmla="*/ 719815 w 892739"/>
                <a:gd name="connsiteY6" fmla="*/ 430083 h 2576310"/>
                <a:gd name="connsiteX7" fmla="*/ 715971 w 892739"/>
                <a:gd name="connsiteY7" fmla="*/ 391951 h 2576310"/>
                <a:gd name="connsiteX8" fmla="*/ 447234 w 892739"/>
                <a:gd name="connsiteY8" fmla="*/ 172924 h 2576310"/>
                <a:gd name="connsiteX9" fmla="*/ 172924 w 892739"/>
                <a:gd name="connsiteY9" fmla="*/ 447234 h 2576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92739" h="2576310">
                  <a:moveTo>
                    <a:pt x="172924" y="2576310"/>
                  </a:moveTo>
                  <a:lnTo>
                    <a:pt x="0" y="2576310"/>
                  </a:lnTo>
                  <a:lnTo>
                    <a:pt x="0" y="447234"/>
                  </a:lnTo>
                  <a:cubicBezTo>
                    <a:pt x="0" y="200233"/>
                    <a:pt x="200233" y="0"/>
                    <a:pt x="447234" y="0"/>
                  </a:cubicBezTo>
                  <a:cubicBezTo>
                    <a:pt x="663360" y="0"/>
                    <a:pt x="843679" y="153304"/>
                    <a:pt x="885382" y="357101"/>
                  </a:cubicBezTo>
                  <a:lnTo>
                    <a:pt x="892739" y="430083"/>
                  </a:lnTo>
                  <a:lnTo>
                    <a:pt x="719815" y="430083"/>
                  </a:lnTo>
                  <a:lnTo>
                    <a:pt x="715971" y="391951"/>
                  </a:lnTo>
                  <a:cubicBezTo>
                    <a:pt x="690393" y="266953"/>
                    <a:pt x="579794" y="172924"/>
                    <a:pt x="447234" y="172924"/>
                  </a:cubicBezTo>
                  <a:cubicBezTo>
                    <a:pt x="295737" y="172924"/>
                    <a:pt x="172924" y="295737"/>
                    <a:pt x="172924" y="447234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6A0D6C2B-A45B-873A-04AE-A23DFCD9D1E3}"/>
                </a:ext>
              </a:extLst>
            </p:cNvPr>
            <p:cNvGrpSpPr/>
            <p:nvPr/>
          </p:nvGrpSpPr>
          <p:grpSpPr>
            <a:xfrm>
              <a:off x="1118928" y="1514812"/>
              <a:ext cx="3455523" cy="1913882"/>
              <a:chOff x="1158309" y="2059485"/>
              <a:chExt cx="3455523" cy="1913882"/>
            </a:xfrm>
          </p:grpSpPr>
          <p:sp>
            <p:nvSpPr>
              <p:cNvPr id="12" name="フリーフォーム: 図形 11">
                <a:extLst>
                  <a:ext uri="{FF2B5EF4-FFF2-40B4-BE49-F238E27FC236}">
                    <a16:creationId xmlns:a16="http://schemas.microsoft.com/office/drawing/2014/main" id="{D1BA4B31-4752-2FE9-7874-0BEDA8F6DF16}"/>
                  </a:ext>
                </a:extLst>
              </p:cNvPr>
              <p:cNvSpPr/>
              <p:nvPr/>
            </p:nvSpPr>
            <p:spPr>
              <a:xfrm rot="10800000">
                <a:off x="1158309" y="2060762"/>
                <a:ext cx="3455523" cy="1912605"/>
              </a:xfrm>
              <a:custGeom>
                <a:avLst/>
                <a:gdLst>
                  <a:gd name="connsiteX0" fmla="*/ 1750184 w 3455523"/>
                  <a:gd name="connsiteY0" fmla="*/ 1912604 h 1912605"/>
                  <a:gd name="connsiteX1" fmla="*/ 1774740 w 3455523"/>
                  <a:gd name="connsiteY1" fmla="*/ 1886387 h 1912605"/>
                  <a:gd name="connsiteX2" fmla="*/ 2623963 w 3455523"/>
                  <a:gd name="connsiteY2" fmla="*/ 89683 h 1912605"/>
                  <a:gd name="connsiteX3" fmla="*/ 2635288 w 3455523"/>
                  <a:gd name="connsiteY3" fmla="*/ 0 h 1912605"/>
                  <a:gd name="connsiteX4" fmla="*/ 2635756 w 3455523"/>
                  <a:gd name="connsiteY4" fmla="*/ 0 h 1912605"/>
                  <a:gd name="connsiteX5" fmla="*/ 2638387 w 3455523"/>
                  <a:gd name="connsiteY5" fmla="*/ 9025 h 1912605"/>
                  <a:gd name="connsiteX6" fmla="*/ 3043054 w 3455523"/>
                  <a:gd name="connsiteY6" fmla="*/ 294622 h 1912605"/>
                  <a:gd name="connsiteX7" fmla="*/ 3447721 w 3455523"/>
                  <a:gd name="connsiteY7" fmla="*/ 9025 h 1912605"/>
                  <a:gd name="connsiteX8" fmla="*/ 3450352 w 3455523"/>
                  <a:gd name="connsiteY8" fmla="*/ 0 h 1912605"/>
                  <a:gd name="connsiteX9" fmla="*/ 3455523 w 3455523"/>
                  <a:gd name="connsiteY9" fmla="*/ 0 h 1912605"/>
                  <a:gd name="connsiteX10" fmla="*/ 1904029 w 3455523"/>
                  <a:gd name="connsiteY10" fmla="*/ 1904001 h 1912605"/>
                  <a:gd name="connsiteX11" fmla="*/ 1704496 w 3455523"/>
                  <a:gd name="connsiteY11" fmla="*/ 1912605 h 1912605"/>
                  <a:gd name="connsiteX12" fmla="*/ 1550633 w 3455523"/>
                  <a:gd name="connsiteY12" fmla="*/ 1904001 h 1912605"/>
                  <a:gd name="connsiteX13" fmla="*/ 6989 w 3455523"/>
                  <a:gd name="connsiteY13" fmla="*/ 183609 h 1912605"/>
                  <a:gd name="connsiteX14" fmla="*/ 0 w 3455523"/>
                  <a:gd name="connsiteY14" fmla="*/ 20134 h 1912605"/>
                  <a:gd name="connsiteX15" fmla="*/ 34829 w 3455523"/>
                  <a:gd name="connsiteY15" fmla="*/ 88456 h 1912605"/>
                  <a:gd name="connsiteX16" fmla="*/ 399004 w 3455523"/>
                  <a:gd name="connsiteY16" fmla="*/ 294622 h 1912605"/>
                  <a:gd name="connsiteX17" fmla="*/ 803671 w 3455523"/>
                  <a:gd name="connsiteY17" fmla="*/ 9025 h 1912605"/>
                  <a:gd name="connsiteX18" fmla="*/ 806302 w 3455523"/>
                  <a:gd name="connsiteY18" fmla="*/ 0 h 1912605"/>
                  <a:gd name="connsiteX19" fmla="*/ 819376 w 3455523"/>
                  <a:gd name="connsiteY19" fmla="*/ 0 h 1912605"/>
                  <a:gd name="connsiteX20" fmla="*/ 830700 w 3455523"/>
                  <a:gd name="connsiteY20" fmla="*/ 89679 h 1912605"/>
                  <a:gd name="connsiteX21" fmla="*/ 1679923 w 3455523"/>
                  <a:gd name="connsiteY21" fmla="*/ 1886362 h 19126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3455523" h="1912605">
                    <a:moveTo>
                      <a:pt x="1750184" y="1912604"/>
                    </a:moveTo>
                    <a:lnTo>
                      <a:pt x="1774740" y="1886387"/>
                    </a:lnTo>
                    <a:cubicBezTo>
                      <a:pt x="1938554" y="1701863"/>
                      <a:pt x="2474251" y="991525"/>
                      <a:pt x="2623963" y="89683"/>
                    </a:cubicBezTo>
                    <a:lnTo>
                      <a:pt x="2635288" y="0"/>
                    </a:lnTo>
                    <a:lnTo>
                      <a:pt x="2635756" y="0"/>
                    </a:lnTo>
                    <a:lnTo>
                      <a:pt x="2638387" y="9025"/>
                    </a:lnTo>
                    <a:cubicBezTo>
                      <a:pt x="2705058" y="176859"/>
                      <a:pt x="2861140" y="294622"/>
                      <a:pt x="3043054" y="294622"/>
                    </a:cubicBezTo>
                    <a:cubicBezTo>
                      <a:pt x="3224968" y="294622"/>
                      <a:pt x="3381050" y="176859"/>
                      <a:pt x="3447721" y="9025"/>
                    </a:cubicBezTo>
                    <a:lnTo>
                      <a:pt x="3450352" y="0"/>
                    </a:lnTo>
                    <a:lnTo>
                      <a:pt x="3455523" y="0"/>
                    </a:lnTo>
                    <a:cubicBezTo>
                      <a:pt x="3455523" y="990945"/>
                      <a:pt x="2775480" y="1805991"/>
                      <a:pt x="1904029" y="1904001"/>
                    </a:cubicBezTo>
                    <a:close/>
                    <a:moveTo>
                      <a:pt x="1704496" y="1912605"/>
                    </a:moveTo>
                    <a:lnTo>
                      <a:pt x="1550633" y="1904001"/>
                    </a:lnTo>
                    <a:cubicBezTo>
                      <a:pt x="733648" y="1812117"/>
                      <a:pt x="84892" y="1090025"/>
                      <a:pt x="6989" y="183609"/>
                    </a:cubicBezTo>
                    <a:lnTo>
                      <a:pt x="0" y="20134"/>
                    </a:lnTo>
                    <a:lnTo>
                      <a:pt x="34829" y="88456"/>
                    </a:lnTo>
                    <a:cubicBezTo>
                      <a:pt x="113753" y="212842"/>
                      <a:pt x="247408" y="294622"/>
                      <a:pt x="399004" y="294622"/>
                    </a:cubicBezTo>
                    <a:cubicBezTo>
                      <a:pt x="580918" y="294622"/>
                      <a:pt x="737000" y="176859"/>
                      <a:pt x="803671" y="9025"/>
                    </a:cubicBezTo>
                    <a:lnTo>
                      <a:pt x="806302" y="0"/>
                    </a:lnTo>
                    <a:lnTo>
                      <a:pt x="819376" y="0"/>
                    </a:lnTo>
                    <a:lnTo>
                      <a:pt x="830700" y="89679"/>
                    </a:lnTo>
                    <a:cubicBezTo>
                      <a:pt x="980412" y="991508"/>
                      <a:pt x="1516109" y="1701801"/>
                      <a:pt x="1679923" y="1886362"/>
                    </a:cubicBezTo>
                    <a:close/>
                  </a:path>
                </a:pathLst>
              </a:custGeom>
              <a:noFill/>
              <a:ln w="190500"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3" name="フリーフォーム: 図形 12">
                <a:extLst>
                  <a:ext uri="{FF2B5EF4-FFF2-40B4-BE49-F238E27FC236}">
                    <a16:creationId xmlns:a16="http://schemas.microsoft.com/office/drawing/2014/main" id="{603D538B-AE45-D0A7-D967-CF7900E8CF1A}"/>
                  </a:ext>
                </a:extLst>
              </p:cNvPr>
              <p:cNvSpPr/>
              <p:nvPr/>
            </p:nvSpPr>
            <p:spPr>
              <a:xfrm rot="10800000">
                <a:off x="1983249" y="2059485"/>
                <a:ext cx="1806502" cy="1876618"/>
              </a:xfrm>
              <a:custGeom>
                <a:avLst/>
                <a:gdLst>
                  <a:gd name="connsiteX0" fmla="*/ 903250 w 1806502"/>
                  <a:gd name="connsiteY0" fmla="*/ 1876618 h 1876618"/>
                  <a:gd name="connsiteX1" fmla="*/ 880416 w 1806502"/>
                  <a:gd name="connsiteY1" fmla="*/ 1875341 h 1876618"/>
                  <a:gd name="connsiteX2" fmla="*/ 855842 w 1806502"/>
                  <a:gd name="connsiteY2" fmla="*/ 1849098 h 1876618"/>
                  <a:gd name="connsiteX3" fmla="*/ 6619 w 1806502"/>
                  <a:gd name="connsiteY3" fmla="*/ 52415 h 1876618"/>
                  <a:gd name="connsiteX4" fmla="*/ 0 w 1806502"/>
                  <a:gd name="connsiteY4" fmla="*/ 0 h 1876618"/>
                  <a:gd name="connsiteX5" fmla="*/ 14214 w 1806502"/>
                  <a:gd name="connsiteY5" fmla="*/ 19515 h 1876618"/>
                  <a:gd name="connsiteX6" fmla="*/ 903252 w 1806502"/>
                  <a:gd name="connsiteY6" fmla="*/ 449998 h 1876618"/>
                  <a:gd name="connsiteX7" fmla="*/ 1792289 w 1806502"/>
                  <a:gd name="connsiteY7" fmla="*/ 19515 h 1876618"/>
                  <a:gd name="connsiteX8" fmla="*/ 1806502 w 1806502"/>
                  <a:gd name="connsiteY8" fmla="*/ 1 h 1876618"/>
                  <a:gd name="connsiteX9" fmla="*/ 1799883 w 1806502"/>
                  <a:gd name="connsiteY9" fmla="*/ 52419 h 1876618"/>
                  <a:gd name="connsiteX10" fmla="*/ 950659 w 1806502"/>
                  <a:gd name="connsiteY10" fmla="*/ 1849123 h 1876618"/>
                  <a:gd name="connsiteX11" fmla="*/ 926103 w 1806502"/>
                  <a:gd name="connsiteY11" fmla="*/ 1875340 h 18766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806502" h="1876618">
                    <a:moveTo>
                      <a:pt x="903250" y="1876618"/>
                    </a:moveTo>
                    <a:lnTo>
                      <a:pt x="880416" y="1875341"/>
                    </a:lnTo>
                    <a:lnTo>
                      <a:pt x="855842" y="1849098"/>
                    </a:lnTo>
                    <a:cubicBezTo>
                      <a:pt x="692028" y="1664537"/>
                      <a:pt x="156332" y="954244"/>
                      <a:pt x="6619" y="52415"/>
                    </a:cubicBezTo>
                    <a:lnTo>
                      <a:pt x="0" y="0"/>
                    </a:lnTo>
                    <a:lnTo>
                      <a:pt x="14214" y="19515"/>
                    </a:lnTo>
                    <a:cubicBezTo>
                      <a:pt x="225531" y="282422"/>
                      <a:pt x="545331" y="449998"/>
                      <a:pt x="903252" y="449998"/>
                    </a:cubicBezTo>
                    <a:cubicBezTo>
                      <a:pt x="1261172" y="449998"/>
                      <a:pt x="1580972" y="282422"/>
                      <a:pt x="1792289" y="19515"/>
                    </a:cubicBezTo>
                    <a:lnTo>
                      <a:pt x="1806502" y="1"/>
                    </a:lnTo>
                    <a:lnTo>
                      <a:pt x="1799883" y="52419"/>
                    </a:lnTo>
                    <a:cubicBezTo>
                      <a:pt x="1650170" y="954261"/>
                      <a:pt x="1114473" y="1664599"/>
                      <a:pt x="950659" y="1849123"/>
                    </a:cubicBezTo>
                    <a:lnTo>
                      <a:pt x="926103" y="1875340"/>
                    </a:lnTo>
                    <a:close/>
                  </a:path>
                </a:pathLst>
              </a:custGeom>
              <a:noFill/>
              <a:ln w="190500"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11" name="四角形: 上の 2 つの角を丸める 10">
              <a:extLst>
                <a:ext uri="{FF2B5EF4-FFF2-40B4-BE49-F238E27FC236}">
                  <a16:creationId xmlns:a16="http://schemas.microsoft.com/office/drawing/2014/main" id="{DF2FD829-4812-60AC-AE13-664D93CF35AA}"/>
                </a:ext>
              </a:extLst>
            </p:cNvPr>
            <p:cNvSpPr/>
            <p:nvPr/>
          </p:nvSpPr>
          <p:spPr>
            <a:xfrm>
              <a:off x="2740999" y="1268760"/>
              <a:ext cx="212067" cy="27683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15191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051AD604-65A8-3937-812A-75B6201BE68E}"/>
              </a:ext>
            </a:extLst>
          </p:cNvPr>
          <p:cNvGrpSpPr/>
          <p:nvPr/>
        </p:nvGrpSpPr>
        <p:grpSpPr>
          <a:xfrm>
            <a:off x="4190862" y="1504037"/>
            <a:ext cx="2252922" cy="2768625"/>
            <a:chOff x="1118928" y="1268760"/>
            <a:chExt cx="3455523" cy="4246506"/>
          </a:xfrm>
        </p:grpSpPr>
        <p:sp>
          <p:nvSpPr>
            <p:cNvPr id="48" name="フリーフォーム: 図形 47">
              <a:extLst>
                <a:ext uri="{FF2B5EF4-FFF2-40B4-BE49-F238E27FC236}">
                  <a16:creationId xmlns:a16="http://schemas.microsoft.com/office/drawing/2014/main" id="{39C0DA79-2172-1245-71CF-014721D816DC}"/>
                </a:ext>
              </a:extLst>
            </p:cNvPr>
            <p:cNvSpPr/>
            <p:nvPr/>
          </p:nvSpPr>
          <p:spPr>
            <a:xfrm rot="10800000">
              <a:off x="2060327" y="2938956"/>
              <a:ext cx="892739" cy="2576310"/>
            </a:xfrm>
            <a:custGeom>
              <a:avLst/>
              <a:gdLst>
                <a:gd name="connsiteX0" fmla="*/ 172924 w 892739"/>
                <a:gd name="connsiteY0" fmla="*/ 2576310 h 2576310"/>
                <a:gd name="connsiteX1" fmla="*/ 0 w 892739"/>
                <a:gd name="connsiteY1" fmla="*/ 2576310 h 2576310"/>
                <a:gd name="connsiteX2" fmla="*/ 0 w 892739"/>
                <a:gd name="connsiteY2" fmla="*/ 447234 h 2576310"/>
                <a:gd name="connsiteX3" fmla="*/ 447234 w 892739"/>
                <a:gd name="connsiteY3" fmla="*/ 0 h 2576310"/>
                <a:gd name="connsiteX4" fmla="*/ 885382 w 892739"/>
                <a:gd name="connsiteY4" fmla="*/ 357101 h 2576310"/>
                <a:gd name="connsiteX5" fmla="*/ 892739 w 892739"/>
                <a:gd name="connsiteY5" fmla="*/ 430083 h 2576310"/>
                <a:gd name="connsiteX6" fmla="*/ 719815 w 892739"/>
                <a:gd name="connsiteY6" fmla="*/ 430083 h 2576310"/>
                <a:gd name="connsiteX7" fmla="*/ 715971 w 892739"/>
                <a:gd name="connsiteY7" fmla="*/ 391951 h 2576310"/>
                <a:gd name="connsiteX8" fmla="*/ 447234 w 892739"/>
                <a:gd name="connsiteY8" fmla="*/ 172924 h 2576310"/>
                <a:gd name="connsiteX9" fmla="*/ 172924 w 892739"/>
                <a:gd name="connsiteY9" fmla="*/ 447234 h 2576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92739" h="2576310">
                  <a:moveTo>
                    <a:pt x="172924" y="2576310"/>
                  </a:moveTo>
                  <a:lnTo>
                    <a:pt x="0" y="2576310"/>
                  </a:lnTo>
                  <a:lnTo>
                    <a:pt x="0" y="447234"/>
                  </a:lnTo>
                  <a:cubicBezTo>
                    <a:pt x="0" y="200233"/>
                    <a:pt x="200233" y="0"/>
                    <a:pt x="447234" y="0"/>
                  </a:cubicBezTo>
                  <a:cubicBezTo>
                    <a:pt x="663360" y="0"/>
                    <a:pt x="843679" y="153304"/>
                    <a:pt x="885382" y="357101"/>
                  </a:cubicBezTo>
                  <a:lnTo>
                    <a:pt x="892739" y="430083"/>
                  </a:lnTo>
                  <a:lnTo>
                    <a:pt x="719815" y="430083"/>
                  </a:lnTo>
                  <a:lnTo>
                    <a:pt x="715971" y="391951"/>
                  </a:lnTo>
                  <a:cubicBezTo>
                    <a:pt x="690393" y="266953"/>
                    <a:pt x="579794" y="172924"/>
                    <a:pt x="447234" y="172924"/>
                  </a:cubicBezTo>
                  <a:cubicBezTo>
                    <a:pt x="295737" y="172924"/>
                    <a:pt x="172924" y="295737"/>
                    <a:pt x="172924" y="447234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49" name="グループ化 48">
              <a:extLst>
                <a:ext uri="{FF2B5EF4-FFF2-40B4-BE49-F238E27FC236}">
                  <a16:creationId xmlns:a16="http://schemas.microsoft.com/office/drawing/2014/main" id="{EBAF4C5C-4755-F2F9-C15A-21E768E491D6}"/>
                </a:ext>
              </a:extLst>
            </p:cNvPr>
            <p:cNvGrpSpPr/>
            <p:nvPr/>
          </p:nvGrpSpPr>
          <p:grpSpPr>
            <a:xfrm>
              <a:off x="1118928" y="1514812"/>
              <a:ext cx="3455523" cy="1913882"/>
              <a:chOff x="1158309" y="2059485"/>
              <a:chExt cx="3455523" cy="1913882"/>
            </a:xfrm>
          </p:grpSpPr>
          <p:sp>
            <p:nvSpPr>
              <p:cNvPr id="51" name="フリーフォーム: 図形 50">
                <a:extLst>
                  <a:ext uri="{FF2B5EF4-FFF2-40B4-BE49-F238E27FC236}">
                    <a16:creationId xmlns:a16="http://schemas.microsoft.com/office/drawing/2014/main" id="{788C7585-B3F4-C88B-48EE-6660876D8339}"/>
                  </a:ext>
                </a:extLst>
              </p:cNvPr>
              <p:cNvSpPr/>
              <p:nvPr/>
            </p:nvSpPr>
            <p:spPr>
              <a:xfrm rot="10800000">
                <a:off x="1158309" y="2060762"/>
                <a:ext cx="3455523" cy="1912605"/>
              </a:xfrm>
              <a:custGeom>
                <a:avLst/>
                <a:gdLst>
                  <a:gd name="connsiteX0" fmla="*/ 1750184 w 3455523"/>
                  <a:gd name="connsiteY0" fmla="*/ 1912604 h 1912605"/>
                  <a:gd name="connsiteX1" fmla="*/ 1774740 w 3455523"/>
                  <a:gd name="connsiteY1" fmla="*/ 1886387 h 1912605"/>
                  <a:gd name="connsiteX2" fmla="*/ 2623963 w 3455523"/>
                  <a:gd name="connsiteY2" fmla="*/ 89683 h 1912605"/>
                  <a:gd name="connsiteX3" fmla="*/ 2635288 w 3455523"/>
                  <a:gd name="connsiteY3" fmla="*/ 0 h 1912605"/>
                  <a:gd name="connsiteX4" fmla="*/ 2635756 w 3455523"/>
                  <a:gd name="connsiteY4" fmla="*/ 0 h 1912605"/>
                  <a:gd name="connsiteX5" fmla="*/ 2638387 w 3455523"/>
                  <a:gd name="connsiteY5" fmla="*/ 9025 h 1912605"/>
                  <a:gd name="connsiteX6" fmla="*/ 3043054 w 3455523"/>
                  <a:gd name="connsiteY6" fmla="*/ 294622 h 1912605"/>
                  <a:gd name="connsiteX7" fmla="*/ 3447721 w 3455523"/>
                  <a:gd name="connsiteY7" fmla="*/ 9025 h 1912605"/>
                  <a:gd name="connsiteX8" fmla="*/ 3450352 w 3455523"/>
                  <a:gd name="connsiteY8" fmla="*/ 0 h 1912605"/>
                  <a:gd name="connsiteX9" fmla="*/ 3455523 w 3455523"/>
                  <a:gd name="connsiteY9" fmla="*/ 0 h 1912605"/>
                  <a:gd name="connsiteX10" fmla="*/ 1904029 w 3455523"/>
                  <a:gd name="connsiteY10" fmla="*/ 1904001 h 1912605"/>
                  <a:gd name="connsiteX11" fmla="*/ 1704496 w 3455523"/>
                  <a:gd name="connsiteY11" fmla="*/ 1912605 h 1912605"/>
                  <a:gd name="connsiteX12" fmla="*/ 1550633 w 3455523"/>
                  <a:gd name="connsiteY12" fmla="*/ 1904001 h 1912605"/>
                  <a:gd name="connsiteX13" fmla="*/ 6989 w 3455523"/>
                  <a:gd name="connsiteY13" fmla="*/ 183609 h 1912605"/>
                  <a:gd name="connsiteX14" fmla="*/ 0 w 3455523"/>
                  <a:gd name="connsiteY14" fmla="*/ 20134 h 1912605"/>
                  <a:gd name="connsiteX15" fmla="*/ 34829 w 3455523"/>
                  <a:gd name="connsiteY15" fmla="*/ 88456 h 1912605"/>
                  <a:gd name="connsiteX16" fmla="*/ 399004 w 3455523"/>
                  <a:gd name="connsiteY16" fmla="*/ 294622 h 1912605"/>
                  <a:gd name="connsiteX17" fmla="*/ 803671 w 3455523"/>
                  <a:gd name="connsiteY17" fmla="*/ 9025 h 1912605"/>
                  <a:gd name="connsiteX18" fmla="*/ 806302 w 3455523"/>
                  <a:gd name="connsiteY18" fmla="*/ 0 h 1912605"/>
                  <a:gd name="connsiteX19" fmla="*/ 819376 w 3455523"/>
                  <a:gd name="connsiteY19" fmla="*/ 0 h 1912605"/>
                  <a:gd name="connsiteX20" fmla="*/ 830700 w 3455523"/>
                  <a:gd name="connsiteY20" fmla="*/ 89679 h 1912605"/>
                  <a:gd name="connsiteX21" fmla="*/ 1679923 w 3455523"/>
                  <a:gd name="connsiteY21" fmla="*/ 1886362 h 19126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3455523" h="1912605">
                    <a:moveTo>
                      <a:pt x="1750184" y="1912604"/>
                    </a:moveTo>
                    <a:lnTo>
                      <a:pt x="1774740" y="1886387"/>
                    </a:lnTo>
                    <a:cubicBezTo>
                      <a:pt x="1938554" y="1701863"/>
                      <a:pt x="2474251" y="991525"/>
                      <a:pt x="2623963" y="89683"/>
                    </a:cubicBezTo>
                    <a:lnTo>
                      <a:pt x="2635288" y="0"/>
                    </a:lnTo>
                    <a:lnTo>
                      <a:pt x="2635756" y="0"/>
                    </a:lnTo>
                    <a:lnTo>
                      <a:pt x="2638387" y="9025"/>
                    </a:lnTo>
                    <a:cubicBezTo>
                      <a:pt x="2705058" y="176859"/>
                      <a:pt x="2861140" y="294622"/>
                      <a:pt x="3043054" y="294622"/>
                    </a:cubicBezTo>
                    <a:cubicBezTo>
                      <a:pt x="3224968" y="294622"/>
                      <a:pt x="3381050" y="176859"/>
                      <a:pt x="3447721" y="9025"/>
                    </a:cubicBezTo>
                    <a:lnTo>
                      <a:pt x="3450352" y="0"/>
                    </a:lnTo>
                    <a:lnTo>
                      <a:pt x="3455523" y="0"/>
                    </a:lnTo>
                    <a:cubicBezTo>
                      <a:pt x="3455523" y="990945"/>
                      <a:pt x="2775480" y="1805991"/>
                      <a:pt x="1904029" y="1904001"/>
                    </a:cubicBezTo>
                    <a:close/>
                    <a:moveTo>
                      <a:pt x="1704496" y="1912605"/>
                    </a:moveTo>
                    <a:lnTo>
                      <a:pt x="1550633" y="1904001"/>
                    </a:lnTo>
                    <a:cubicBezTo>
                      <a:pt x="733648" y="1812117"/>
                      <a:pt x="84892" y="1090025"/>
                      <a:pt x="6989" y="183609"/>
                    </a:cubicBezTo>
                    <a:lnTo>
                      <a:pt x="0" y="20134"/>
                    </a:lnTo>
                    <a:lnTo>
                      <a:pt x="34829" y="88456"/>
                    </a:lnTo>
                    <a:cubicBezTo>
                      <a:pt x="113753" y="212842"/>
                      <a:pt x="247408" y="294622"/>
                      <a:pt x="399004" y="294622"/>
                    </a:cubicBezTo>
                    <a:cubicBezTo>
                      <a:pt x="580918" y="294622"/>
                      <a:pt x="737000" y="176859"/>
                      <a:pt x="803671" y="9025"/>
                    </a:cubicBezTo>
                    <a:lnTo>
                      <a:pt x="806302" y="0"/>
                    </a:lnTo>
                    <a:lnTo>
                      <a:pt x="819376" y="0"/>
                    </a:lnTo>
                    <a:lnTo>
                      <a:pt x="830700" y="89679"/>
                    </a:lnTo>
                    <a:cubicBezTo>
                      <a:pt x="980412" y="991508"/>
                      <a:pt x="1516109" y="1701801"/>
                      <a:pt x="1679923" y="1886362"/>
                    </a:cubicBezTo>
                    <a:close/>
                  </a:path>
                </a:pathLst>
              </a:custGeom>
              <a:noFill/>
              <a:ln w="88900"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52" name="フリーフォーム: 図形 51">
                <a:extLst>
                  <a:ext uri="{FF2B5EF4-FFF2-40B4-BE49-F238E27FC236}">
                    <a16:creationId xmlns:a16="http://schemas.microsoft.com/office/drawing/2014/main" id="{D960E2D4-DB8A-6E6B-2B89-7C3F1092BAC0}"/>
                  </a:ext>
                </a:extLst>
              </p:cNvPr>
              <p:cNvSpPr/>
              <p:nvPr/>
            </p:nvSpPr>
            <p:spPr>
              <a:xfrm rot="10800000">
                <a:off x="1983249" y="2059485"/>
                <a:ext cx="1806502" cy="1876618"/>
              </a:xfrm>
              <a:custGeom>
                <a:avLst/>
                <a:gdLst>
                  <a:gd name="connsiteX0" fmla="*/ 903250 w 1806502"/>
                  <a:gd name="connsiteY0" fmla="*/ 1876618 h 1876618"/>
                  <a:gd name="connsiteX1" fmla="*/ 880416 w 1806502"/>
                  <a:gd name="connsiteY1" fmla="*/ 1875341 h 1876618"/>
                  <a:gd name="connsiteX2" fmla="*/ 855842 w 1806502"/>
                  <a:gd name="connsiteY2" fmla="*/ 1849098 h 1876618"/>
                  <a:gd name="connsiteX3" fmla="*/ 6619 w 1806502"/>
                  <a:gd name="connsiteY3" fmla="*/ 52415 h 1876618"/>
                  <a:gd name="connsiteX4" fmla="*/ 0 w 1806502"/>
                  <a:gd name="connsiteY4" fmla="*/ 0 h 1876618"/>
                  <a:gd name="connsiteX5" fmla="*/ 14214 w 1806502"/>
                  <a:gd name="connsiteY5" fmla="*/ 19515 h 1876618"/>
                  <a:gd name="connsiteX6" fmla="*/ 903252 w 1806502"/>
                  <a:gd name="connsiteY6" fmla="*/ 449998 h 1876618"/>
                  <a:gd name="connsiteX7" fmla="*/ 1792289 w 1806502"/>
                  <a:gd name="connsiteY7" fmla="*/ 19515 h 1876618"/>
                  <a:gd name="connsiteX8" fmla="*/ 1806502 w 1806502"/>
                  <a:gd name="connsiteY8" fmla="*/ 1 h 1876618"/>
                  <a:gd name="connsiteX9" fmla="*/ 1799883 w 1806502"/>
                  <a:gd name="connsiteY9" fmla="*/ 52419 h 1876618"/>
                  <a:gd name="connsiteX10" fmla="*/ 950659 w 1806502"/>
                  <a:gd name="connsiteY10" fmla="*/ 1849123 h 1876618"/>
                  <a:gd name="connsiteX11" fmla="*/ 926103 w 1806502"/>
                  <a:gd name="connsiteY11" fmla="*/ 1875340 h 18766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806502" h="1876618">
                    <a:moveTo>
                      <a:pt x="903250" y="1876618"/>
                    </a:moveTo>
                    <a:lnTo>
                      <a:pt x="880416" y="1875341"/>
                    </a:lnTo>
                    <a:lnTo>
                      <a:pt x="855842" y="1849098"/>
                    </a:lnTo>
                    <a:cubicBezTo>
                      <a:pt x="692028" y="1664537"/>
                      <a:pt x="156332" y="954244"/>
                      <a:pt x="6619" y="52415"/>
                    </a:cubicBezTo>
                    <a:lnTo>
                      <a:pt x="0" y="0"/>
                    </a:lnTo>
                    <a:lnTo>
                      <a:pt x="14214" y="19515"/>
                    </a:lnTo>
                    <a:cubicBezTo>
                      <a:pt x="225531" y="282422"/>
                      <a:pt x="545331" y="449998"/>
                      <a:pt x="903252" y="449998"/>
                    </a:cubicBezTo>
                    <a:cubicBezTo>
                      <a:pt x="1261172" y="449998"/>
                      <a:pt x="1580972" y="282422"/>
                      <a:pt x="1792289" y="19515"/>
                    </a:cubicBezTo>
                    <a:lnTo>
                      <a:pt x="1806502" y="1"/>
                    </a:lnTo>
                    <a:lnTo>
                      <a:pt x="1799883" y="52419"/>
                    </a:lnTo>
                    <a:cubicBezTo>
                      <a:pt x="1650170" y="954261"/>
                      <a:pt x="1114473" y="1664599"/>
                      <a:pt x="950659" y="1849123"/>
                    </a:cubicBezTo>
                    <a:lnTo>
                      <a:pt x="926103" y="1875340"/>
                    </a:lnTo>
                    <a:close/>
                  </a:path>
                </a:pathLst>
              </a:custGeom>
              <a:noFill/>
              <a:ln w="88900"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50" name="四角形: 上の 2 つの角を丸める 49">
              <a:extLst>
                <a:ext uri="{FF2B5EF4-FFF2-40B4-BE49-F238E27FC236}">
                  <a16:creationId xmlns:a16="http://schemas.microsoft.com/office/drawing/2014/main" id="{C5AB1430-7AAC-2BEF-4565-878F2A165D6B}"/>
                </a:ext>
              </a:extLst>
            </p:cNvPr>
            <p:cNvSpPr/>
            <p:nvPr/>
          </p:nvSpPr>
          <p:spPr>
            <a:xfrm>
              <a:off x="2740999" y="1268760"/>
              <a:ext cx="212067" cy="27683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AF7EF43F-DE81-9658-E23C-F84376EE47BD}"/>
              </a:ext>
            </a:extLst>
          </p:cNvPr>
          <p:cNvGrpSpPr/>
          <p:nvPr/>
        </p:nvGrpSpPr>
        <p:grpSpPr>
          <a:xfrm>
            <a:off x="8040216" y="1421160"/>
            <a:ext cx="3451128" cy="4241106"/>
            <a:chOff x="1118928" y="1268760"/>
            <a:chExt cx="3455523" cy="4246506"/>
          </a:xfrm>
        </p:grpSpPr>
        <p:sp>
          <p:nvSpPr>
            <p:cNvPr id="54" name="フリーフォーム: 図形 53">
              <a:extLst>
                <a:ext uri="{FF2B5EF4-FFF2-40B4-BE49-F238E27FC236}">
                  <a16:creationId xmlns:a16="http://schemas.microsoft.com/office/drawing/2014/main" id="{5EF2097D-1E30-9737-26C5-16E981545740}"/>
                </a:ext>
              </a:extLst>
            </p:cNvPr>
            <p:cNvSpPr/>
            <p:nvPr/>
          </p:nvSpPr>
          <p:spPr>
            <a:xfrm rot="10800000">
              <a:off x="2060327" y="2938956"/>
              <a:ext cx="892739" cy="2576310"/>
            </a:xfrm>
            <a:custGeom>
              <a:avLst/>
              <a:gdLst>
                <a:gd name="connsiteX0" fmla="*/ 172924 w 892739"/>
                <a:gd name="connsiteY0" fmla="*/ 2576310 h 2576310"/>
                <a:gd name="connsiteX1" fmla="*/ 0 w 892739"/>
                <a:gd name="connsiteY1" fmla="*/ 2576310 h 2576310"/>
                <a:gd name="connsiteX2" fmla="*/ 0 w 892739"/>
                <a:gd name="connsiteY2" fmla="*/ 447234 h 2576310"/>
                <a:gd name="connsiteX3" fmla="*/ 447234 w 892739"/>
                <a:gd name="connsiteY3" fmla="*/ 0 h 2576310"/>
                <a:gd name="connsiteX4" fmla="*/ 885382 w 892739"/>
                <a:gd name="connsiteY4" fmla="*/ 357101 h 2576310"/>
                <a:gd name="connsiteX5" fmla="*/ 892739 w 892739"/>
                <a:gd name="connsiteY5" fmla="*/ 430083 h 2576310"/>
                <a:gd name="connsiteX6" fmla="*/ 719815 w 892739"/>
                <a:gd name="connsiteY6" fmla="*/ 430083 h 2576310"/>
                <a:gd name="connsiteX7" fmla="*/ 715971 w 892739"/>
                <a:gd name="connsiteY7" fmla="*/ 391951 h 2576310"/>
                <a:gd name="connsiteX8" fmla="*/ 447234 w 892739"/>
                <a:gd name="connsiteY8" fmla="*/ 172924 h 2576310"/>
                <a:gd name="connsiteX9" fmla="*/ 172924 w 892739"/>
                <a:gd name="connsiteY9" fmla="*/ 447234 h 2576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92739" h="2576310">
                  <a:moveTo>
                    <a:pt x="172924" y="2576310"/>
                  </a:moveTo>
                  <a:lnTo>
                    <a:pt x="0" y="2576310"/>
                  </a:lnTo>
                  <a:lnTo>
                    <a:pt x="0" y="447234"/>
                  </a:lnTo>
                  <a:cubicBezTo>
                    <a:pt x="0" y="200233"/>
                    <a:pt x="200233" y="0"/>
                    <a:pt x="447234" y="0"/>
                  </a:cubicBezTo>
                  <a:cubicBezTo>
                    <a:pt x="663360" y="0"/>
                    <a:pt x="843679" y="153304"/>
                    <a:pt x="885382" y="357101"/>
                  </a:cubicBezTo>
                  <a:lnTo>
                    <a:pt x="892739" y="430083"/>
                  </a:lnTo>
                  <a:lnTo>
                    <a:pt x="719815" y="430083"/>
                  </a:lnTo>
                  <a:lnTo>
                    <a:pt x="715971" y="391951"/>
                  </a:lnTo>
                  <a:cubicBezTo>
                    <a:pt x="690393" y="266953"/>
                    <a:pt x="579794" y="172924"/>
                    <a:pt x="447234" y="172924"/>
                  </a:cubicBezTo>
                  <a:cubicBezTo>
                    <a:pt x="295737" y="172924"/>
                    <a:pt x="172924" y="295737"/>
                    <a:pt x="172924" y="447234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55" name="グループ化 54">
              <a:extLst>
                <a:ext uri="{FF2B5EF4-FFF2-40B4-BE49-F238E27FC236}">
                  <a16:creationId xmlns:a16="http://schemas.microsoft.com/office/drawing/2014/main" id="{7BAF858E-925F-E0DA-234A-7956F9979D64}"/>
                </a:ext>
              </a:extLst>
            </p:cNvPr>
            <p:cNvGrpSpPr/>
            <p:nvPr/>
          </p:nvGrpSpPr>
          <p:grpSpPr>
            <a:xfrm>
              <a:off x="1118928" y="1514812"/>
              <a:ext cx="3455523" cy="1913882"/>
              <a:chOff x="1158309" y="2059485"/>
              <a:chExt cx="3455523" cy="1913882"/>
            </a:xfrm>
          </p:grpSpPr>
          <p:sp>
            <p:nvSpPr>
              <p:cNvPr id="57" name="フリーフォーム: 図形 56">
                <a:extLst>
                  <a:ext uri="{FF2B5EF4-FFF2-40B4-BE49-F238E27FC236}">
                    <a16:creationId xmlns:a16="http://schemas.microsoft.com/office/drawing/2014/main" id="{DBE4B0FC-0C45-C9A7-1314-E8CEBFC34635}"/>
                  </a:ext>
                </a:extLst>
              </p:cNvPr>
              <p:cNvSpPr/>
              <p:nvPr/>
            </p:nvSpPr>
            <p:spPr>
              <a:xfrm rot="10800000">
                <a:off x="1158309" y="2060762"/>
                <a:ext cx="3455523" cy="1912605"/>
              </a:xfrm>
              <a:custGeom>
                <a:avLst/>
                <a:gdLst>
                  <a:gd name="connsiteX0" fmla="*/ 1750184 w 3455523"/>
                  <a:gd name="connsiteY0" fmla="*/ 1912604 h 1912605"/>
                  <a:gd name="connsiteX1" fmla="*/ 1774740 w 3455523"/>
                  <a:gd name="connsiteY1" fmla="*/ 1886387 h 1912605"/>
                  <a:gd name="connsiteX2" fmla="*/ 2623963 w 3455523"/>
                  <a:gd name="connsiteY2" fmla="*/ 89683 h 1912605"/>
                  <a:gd name="connsiteX3" fmla="*/ 2635288 w 3455523"/>
                  <a:gd name="connsiteY3" fmla="*/ 0 h 1912605"/>
                  <a:gd name="connsiteX4" fmla="*/ 2635756 w 3455523"/>
                  <a:gd name="connsiteY4" fmla="*/ 0 h 1912605"/>
                  <a:gd name="connsiteX5" fmla="*/ 2638387 w 3455523"/>
                  <a:gd name="connsiteY5" fmla="*/ 9025 h 1912605"/>
                  <a:gd name="connsiteX6" fmla="*/ 3043054 w 3455523"/>
                  <a:gd name="connsiteY6" fmla="*/ 294622 h 1912605"/>
                  <a:gd name="connsiteX7" fmla="*/ 3447721 w 3455523"/>
                  <a:gd name="connsiteY7" fmla="*/ 9025 h 1912605"/>
                  <a:gd name="connsiteX8" fmla="*/ 3450352 w 3455523"/>
                  <a:gd name="connsiteY8" fmla="*/ 0 h 1912605"/>
                  <a:gd name="connsiteX9" fmla="*/ 3455523 w 3455523"/>
                  <a:gd name="connsiteY9" fmla="*/ 0 h 1912605"/>
                  <a:gd name="connsiteX10" fmla="*/ 1904029 w 3455523"/>
                  <a:gd name="connsiteY10" fmla="*/ 1904001 h 1912605"/>
                  <a:gd name="connsiteX11" fmla="*/ 1704496 w 3455523"/>
                  <a:gd name="connsiteY11" fmla="*/ 1912605 h 1912605"/>
                  <a:gd name="connsiteX12" fmla="*/ 1550633 w 3455523"/>
                  <a:gd name="connsiteY12" fmla="*/ 1904001 h 1912605"/>
                  <a:gd name="connsiteX13" fmla="*/ 6989 w 3455523"/>
                  <a:gd name="connsiteY13" fmla="*/ 183609 h 1912605"/>
                  <a:gd name="connsiteX14" fmla="*/ 0 w 3455523"/>
                  <a:gd name="connsiteY14" fmla="*/ 20134 h 1912605"/>
                  <a:gd name="connsiteX15" fmla="*/ 34829 w 3455523"/>
                  <a:gd name="connsiteY15" fmla="*/ 88456 h 1912605"/>
                  <a:gd name="connsiteX16" fmla="*/ 399004 w 3455523"/>
                  <a:gd name="connsiteY16" fmla="*/ 294622 h 1912605"/>
                  <a:gd name="connsiteX17" fmla="*/ 803671 w 3455523"/>
                  <a:gd name="connsiteY17" fmla="*/ 9025 h 1912605"/>
                  <a:gd name="connsiteX18" fmla="*/ 806302 w 3455523"/>
                  <a:gd name="connsiteY18" fmla="*/ 0 h 1912605"/>
                  <a:gd name="connsiteX19" fmla="*/ 819376 w 3455523"/>
                  <a:gd name="connsiteY19" fmla="*/ 0 h 1912605"/>
                  <a:gd name="connsiteX20" fmla="*/ 830700 w 3455523"/>
                  <a:gd name="connsiteY20" fmla="*/ 89679 h 1912605"/>
                  <a:gd name="connsiteX21" fmla="*/ 1679923 w 3455523"/>
                  <a:gd name="connsiteY21" fmla="*/ 1886362 h 19126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3455523" h="1912605">
                    <a:moveTo>
                      <a:pt x="1750184" y="1912604"/>
                    </a:moveTo>
                    <a:lnTo>
                      <a:pt x="1774740" y="1886387"/>
                    </a:lnTo>
                    <a:cubicBezTo>
                      <a:pt x="1938554" y="1701863"/>
                      <a:pt x="2474251" y="991525"/>
                      <a:pt x="2623963" y="89683"/>
                    </a:cubicBezTo>
                    <a:lnTo>
                      <a:pt x="2635288" y="0"/>
                    </a:lnTo>
                    <a:lnTo>
                      <a:pt x="2635756" y="0"/>
                    </a:lnTo>
                    <a:lnTo>
                      <a:pt x="2638387" y="9025"/>
                    </a:lnTo>
                    <a:cubicBezTo>
                      <a:pt x="2705058" y="176859"/>
                      <a:pt x="2861140" y="294622"/>
                      <a:pt x="3043054" y="294622"/>
                    </a:cubicBezTo>
                    <a:cubicBezTo>
                      <a:pt x="3224968" y="294622"/>
                      <a:pt x="3381050" y="176859"/>
                      <a:pt x="3447721" y="9025"/>
                    </a:cubicBezTo>
                    <a:lnTo>
                      <a:pt x="3450352" y="0"/>
                    </a:lnTo>
                    <a:lnTo>
                      <a:pt x="3455523" y="0"/>
                    </a:lnTo>
                    <a:cubicBezTo>
                      <a:pt x="3455523" y="990945"/>
                      <a:pt x="2775480" y="1805991"/>
                      <a:pt x="1904029" y="1904001"/>
                    </a:cubicBezTo>
                    <a:close/>
                    <a:moveTo>
                      <a:pt x="1704496" y="1912605"/>
                    </a:moveTo>
                    <a:lnTo>
                      <a:pt x="1550633" y="1904001"/>
                    </a:lnTo>
                    <a:cubicBezTo>
                      <a:pt x="733648" y="1812117"/>
                      <a:pt x="84892" y="1090025"/>
                      <a:pt x="6989" y="183609"/>
                    </a:cubicBezTo>
                    <a:lnTo>
                      <a:pt x="0" y="20134"/>
                    </a:lnTo>
                    <a:lnTo>
                      <a:pt x="34829" y="88456"/>
                    </a:lnTo>
                    <a:cubicBezTo>
                      <a:pt x="113753" y="212842"/>
                      <a:pt x="247408" y="294622"/>
                      <a:pt x="399004" y="294622"/>
                    </a:cubicBezTo>
                    <a:cubicBezTo>
                      <a:pt x="580918" y="294622"/>
                      <a:pt x="737000" y="176859"/>
                      <a:pt x="803671" y="9025"/>
                    </a:cubicBezTo>
                    <a:lnTo>
                      <a:pt x="806302" y="0"/>
                    </a:lnTo>
                    <a:lnTo>
                      <a:pt x="819376" y="0"/>
                    </a:lnTo>
                    <a:lnTo>
                      <a:pt x="830700" y="89679"/>
                    </a:lnTo>
                    <a:cubicBezTo>
                      <a:pt x="980412" y="991508"/>
                      <a:pt x="1516109" y="1701801"/>
                      <a:pt x="1679923" y="1886362"/>
                    </a:cubicBezTo>
                    <a:close/>
                  </a:path>
                </a:pathLst>
              </a:custGeom>
              <a:noFill/>
              <a:ln w="190500"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58" name="フリーフォーム: 図形 57">
                <a:extLst>
                  <a:ext uri="{FF2B5EF4-FFF2-40B4-BE49-F238E27FC236}">
                    <a16:creationId xmlns:a16="http://schemas.microsoft.com/office/drawing/2014/main" id="{320B902C-1258-9CA4-4E02-6271686FD300}"/>
                  </a:ext>
                </a:extLst>
              </p:cNvPr>
              <p:cNvSpPr/>
              <p:nvPr/>
            </p:nvSpPr>
            <p:spPr>
              <a:xfrm rot="10800000">
                <a:off x="1983249" y="2059485"/>
                <a:ext cx="1806502" cy="1876618"/>
              </a:xfrm>
              <a:custGeom>
                <a:avLst/>
                <a:gdLst>
                  <a:gd name="connsiteX0" fmla="*/ 903250 w 1806502"/>
                  <a:gd name="connsiteY0" fmla="*/ 1876618 h 1876618"/>
                  <a:gd name="connsiteX1" fmla="*/ 880416 w 1806502"/>
                  <a:gd name="connsiteY1" fmla="*/ 1875341 h 1876618"/>
                  <a:gd name="connsiteX2" fmla="*/ 855842 w 1806502"/>
                  <a:gd name="connsiteY2" fmla="*/ 1849098 h 1876618"/>
                  <a:gd name="connsiteX3" fmla="*/ 6619 w 1806502"/>
                  <a:gd name="connsiteY3" fmla="*/ 52415 h 1876618"/>
                  <a:gd name="connsiteX4" fmla="*/ 0 w 1806502"/>
                  <a:gd name="connsiteY4" fmla="*/ 0 h 1876618"/>
                  <a:gd name="connsiteX5" fmla="*/ 14214 w 1806502"/>
                  <a:gd name="connsiteY5" fmla="*/ 19515 h 1876618"/>
                  <a:gd name="connsiteX6" fmla="*/ 903252 w 1806502"/>
                  <a:gd name="connsiteY6" fmla="*/ 449998 h 1876618"/>
                  <a:gd name="connsiteX7" fmla="*/ 1792289 w 1806502"/>
                  <a:gd name="connsiteY7" fmla="*/ 19515 h 1876618"/>
                  <a:gd name="connsiteX8" fmla="*/ 1806502 w 1806502"/>
                  <a:gd name="connsiteY8" fmla="*/ 1 h 1876618"/>
                  <a:gd name="connsiteX9" fmla="*/ 1799883 w 1806502"/>
                  <a:gd name="connsiteY9" fmla="*/ 52419 h 1876618"/>
                  <a:gd name="connsiteX10" fmla="*/ 950659 w 1806502"/>
                  <a:gd name="connsiteY10" fmla="*/ 1849123 h 1876618"/>
                  <a:gd name="connsiteX11" fmla="*/ 926103 w 1806502"/>
                  <a:gd name="connsiteY11" fmla="*/ 1875340 h 18766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806502" h="1876618">
                    <a:moveTo>
                      <a:pt x="903250" y="1876618"/>
                    </a:moveTo>
                    <a:lnTo>
                      <a:pt x="880416" y="1875341"/>
                    </a:lnTo>
                    <a:lnTo>
                      <a:pt x="855842" y="1849098"/>
                    </a:lnTo>
                    <a:cubicBezTo>
                      <a:pt x="692028" y="1664537"/>
                      <a:pt x="156332" y="954244"/>
                      <a:pt x="6619" y="52415"/>
                    </a:cubicBezTo>
                    <a:lnTo>
                      <a:pt x="0" y="0"/>
                    </a:lnTo>
                    <a:lnTo>
                      <a:pt x="14214" y="19515"/>
                    </a:lnTo>
                    <a:cubicBezTo>
                      <a:pt x="225531" y="282422"/>
                      <a:pt x="545331" y="449998"/>
                      <a:pt x="903252" y="449998"/>
                    </a:cubicBezTo>
                    <a:cubicBezTo>
                      <a:pt x="1261172" y="449998"/>
                      <a:pt x="1580972" y="282422"/>
                      <a:pt x="1792289" y="19515"/>
                    </a:cubicBezTo>
                    <a:lnTo>
                      <a:pt x="1806502" y="1"/>
                    </a:lnTo>
                    <a:lnTo>
                      <a:pt x="1799883" y="52419"/>
                    </a:lnTo>
                    <a:cubicBezTo>
                      <a:pt x="1650170" y="954261"/>
                      <a:pt x="1114473" y="1664599"/>
                      <a:pt x="950659" y="1849123"/>
                    </a:cubicBezTo>
                    <a:lnTo>
                      <a:pt x="926103" y="1875340"/>
                    </a:lnTo>
                    <a:close/>
                  </a:path>
                </a:pathLst>
              </a:custGeom>
              <a:noFill/>
              <a:ln w="190500"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56" name="四角形: 上の 2 つの角を丸める 55">
              <a:extLst>
                <a:ext uri="{FF2B5EF4-FFF2-40B4-BE49-F238E27FC236}">
                  <a16:creationId xmlns:a16="http://schemas.microsoft.com/office/drawing/2014/main" id="{51772FE7-4A2F-9F21-C801-7251704FD3FD}"/>
                </a:ext>
              </a:extLst>
            </p:cNvPr>
            <p:cNvSpPr/>
            <p:nvPr/>
          </p:nvSpPr>
          <p:spPr>
            <a:xfrm>
              <a:off x="2740999" y="1268760"/>
              <a:ext cx="212067" cy="27683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59" name="グループ化 58">
            <a:extLst>
              <a:ext uri="{FF2B5EF4-FFF2-40B4-BE49-F238E27FC236}">
                <a16:creationId xmlns:a16="http://schemas.microsoft.com/office/drawing/2014/main" id="{EC627C3C-CED8-8D02-B4C6-74CF78796CA4}"/>
              </a:ext>
            </a:extLst>
          </p:cNvPr>
          <p:cNvGrpSpPr/>
          <p:nvPr/>
        </p:nvGrpSpPr>
        <p:grpSpPr>
          <a:xfrm>
            <a:off x="1601999" y="1902359"/>
            <a:ext cx="628881" cy="772834"/>
            <a:chOff x="1118928" y="1268760"/>
            <a:chExt cx="3455523" cy="4246506"/>
          </a:xfrm>
        </p:grpSpPr>
        <p:sp>
          <p:nvSpPr>
            <p:cNvPr id="60" name="フリーフォーム: 図形 59">
              <a:extLst>
                <a:ext uri="{FF2B5EF4-FFF2-40B4-BE49-F238E27FC236}">
                  <a16:creationId xmlns:a16="http://schemas.microsoft.com/office/drawing/2014/main" id="{68809CA7-90A3-53F2-571F-76629D38F1E1}"/>
                </a:ext>
              </a:extLst>
            </p:cNvPr>
            <p:cNvSpPr/>
            <p:nvPr/>
          </p:nvSpPr>
          <p:spPr>
            <a:xfrm rot="10800000">
              <a:off x="2060327" y="2938956"/>
              <a:ext cx="892739" cy="2576310"/>
            </a:xfrm>
            <a:custGeom>
              <a:avLst/>
              <a:gdLst>
                <a:gd name="connsiteX0" fmla="*/ 172924 w 892739"/>
                <a:gd name="connsiteY0" fmla="*/ 2576310 h 2576310"/>
                <a:gd name="connsiteX1" fmla="*/ 0 w 892739"/>
                <a:gd name="connsiteY1" fmla="*/ 2576310 h 2576310"/>
                <a:gd name="connsiteX2" fmla="*/ 0 w 892739"/>
                <a:gd name="connsiteY2" fmla="*/ 447234 h 2576310"/>
                <a:gd name="connsiteX3" fmla="*/ 447234 w 892739"/>
                <a:gd name="connsiteY3" fmla="*/ 0 h 2576310"/>
                <a:gd name="connsiteX4" fmla="*/ 885382 w 892739"/>
                <a:gd name="connsiteY4" fmla="*/ 357101 h 2576310"/>
                <a:gd name="connsiteX5" fmla="*/ 892739 w 892739"/>
                <a:gd name="connsiteY5" fmla="*/ 430083 h 2576310"/>
                <a:gd name="connsiteX6" fmla="*/ 719815 w 892739"/>
                <a:gd name="connsiteY6" fmla="*/ 430083 h 2576310"/>
                <a:gd name="connsiteX7" fmla="*/ 715971 w 892739"/>
                <a:gd name="connsiteY7" fmla="*/ 391951 h 2576310"/>
                <a:gd name="connsiteX8" fmla="*/ 447234 w 892739"/>
                <a:gd name="connsiteY8" fmla="*/ 172924 h 2576310"/>
                <a:gd name="connsiteX9" fmla="*/ 172924 w 892739"/>
                <a:gd name="connsiteY9" fmla="*/ 447234 h 2576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92739" h="2576310">
                  <a:moveTo>
                    <a:pt x="172924" y="2576310"/>
                  </a:moveTo>
                  <a:lnTo>
                    <a:pt x="0" y="2576310"/>
                  </a:lnTo>
                  <a:lnTo>
                    <a:pt x="0" y="447234"/>
                  </a:lnTo>
                  <a:cubicBezTo>
                    <a:pt x="0" y="200233"/>
                    <a:pt x="200233" y="0"/>
                    <a:pt x="447234" y="0"/>
                  </a:cubicBezTo>
                  <a:cubicBezTo>
                    <a:pt x="663360" y="0"/>
                    <a:pt x="843679" y="153304"/>
                    <a:pt x="885382" y="357101"/>
                  </a:cubicBezTo>
                  <a:lnTo>
                    <a:pt x="892739" y="430083"/>
                  </a:lnTo>
                  <a:lnTo>
                    <a:pt x="719815" y="430083"/>
                  </a:lnTo>
                  <a:lnTo>
                    <a:pt x="715971" y="391951"/>
                  </a:lnTo>
                  <a:cubicBezTo>
                    <a:pt x="690393" y="266953"/>
                    <a:pt x="579794" y="172924"/>
                    <a:pt x="447234" y="172924"/>
                  </a:cubicBezTo>
                  <a:cubicBezTo>
                    <a:pt x="295737" y="172924"/>
                    <a:pt x="172924" y="295737"/>
                    <a:pt x="172924" y="447234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61" name="グループ化 60">
              <a:extLst>
                <a:ext uri="{FF2B5EF4-FFF2-40B4-BE49-F238E27FC236}">
                  <a16:creationId xmlns:a16="http://schemas.microsoft.com/office/drawing/2014/main" id="{B338AA58-3957-7D75-E1FB-E9F1B1C25657}"/>
                </a:ext>
              </a:extLst>
            </p:cNvPr>
            <p:cNvGrpSpPr/>
            <p:nvPr/>
          </p:nvGrpSpPr>
          <p:grpSpPr>
            <a:xfrm>
              <a:off x="1118928" y="1514812"/>
              <a:ext cx="3455523" cy="1913882"/>
              <a:chOff x="1158309" y="2059485"/>
              <a:chExt cx="3455523" cy="1913882"/>
            </a:xfrm>
          </p:grpSpPr>
          <p:sp>
            <p:nvSpPr>
              <p:cNvPr id="63" name="フリーフォーム: 図形 62">
                <a:extLst>
                  <a:ext uri="{FF2B5EF4-FFF2-40B4-BE49-F238E27FC236}">
                    <a16:creationId xmlns:a16="http://schemas.microsoft.com/office/drawing/2014/main" id="{81B491A3-5F5F-D771-CF5A-DD089C6D201E}"/>
                  </a:ext>
                </a:extLst>
              </p:cNvPr>
              <p:cNvSpPr/>
              <p:nvPr/>
            </p:nvSpPr>
            <p:spPr>
              <a:xfrm rot="10800000">
                <a:off x="1158309" y="2060762"/>
                <a:ext cx="3455523" cy="1912605"/>
              </a:xfrm>
              <a:custGeom>
                <a:avLst/>
                <a:gdLst>
                  <a:gd name="connsiteX0" fmla="*/ 1750184 w 3455523"/>
                  <a:gd name="connsiteY0" fmla="*/ 1912604 h 1912605"/>
                  <a:gd name="connsiteX1" fmla="*/ 1774740 w 3455523"/>
                  <a:gd name="connsiteY1" fmla="*/ 1886387 h 1912605"/>
                  <a:gd name="connsiteX2" fmla="*/ 2623963 w 3455523"/>
                  <a:gd name="connsiteY2" fmla="*/ 89683 h 1912605"/>
                  <a:gd name="connsiteX3" fmla="*/ 2635288 w 3455523"/>
                  <a:gd name="connsiteY3" fmla="*/ 0 h 1912605"/>
                  <a:gd name="connsiteX4" fmla="*/ 2635756 w 3455523"/>
                  <a:gd name="connsiteY4" fmla="*/ 0 h 1912605"/>
                  <a:gd name="connsiteX5" fmla="*/ 2638387 w 3455523"/>
                  <a:gd name="connsiteY5" fmla="*/ 9025 h 1912605"/>
                  <a:gd name="connsiteX6" fmla="*/ 3043054 w 3455523"/>
                  <a:gd name="connsiteY6" fmla="*/ 294622 h 1912605"/>
                  <a:gd name="connsiteX7" fmla="*/ 3447721 w 3455523"/>
                  <a:gd name="connsiteY7" fmla="*/ 9025 h 1912605"/>
                  <a:gd name="connsiteX8" fmla="*/ 3450352 w 3455523"/>
                  <a:gd name="connsiteY8" fmla="*/ 0 h 1912605"/>
                  <a:gd name="connsiteX9" fmla="*/ 3455523 w 3455523"/>
                  <a:gd name="connsiteY9" fmla="*/ 0 h 1912605"/>
                  <a:gd name="connsiteX10" fmla="*/ 1904029 w 3455523"/>
                  <a:gd name="connsiteY10" fmla="*/ 1904001 h 1912605"/>
                  <a:gd name="connsiteX11" fmla="*/ 1704496 w 3455523"/>
                  <a:gd name="connsiteY11" fmla="*/ 1912605 h 1912605"/>
                  <a:gd name="connsiteX12" fmla="*/ 1550633 w 3455523"/>
                  <a:gd name="connsiteY12" fmla="*/ 1904001 h 1912605"/>
                  <a:gd name="connsiteX13" fmla="*/ 6989 w 3455523"/>
                  <a:gd name="connsiteY13" fmla="*/ 183609 h 1912605"/>
                  <a:gd name="connsiteX14" fmla="*/ 0 w 3455523"/>
                  <a:gd name="connsiteY14" fmla="*/ 20134 h 1912605"/>
                  <a:gd name="connsiteX15" fmla="*/ 34829 w 3455523"/>
                  <a:gd name="connsiteY15" fmla="*/ 88456 h 1912605"/>
                  <a:gd name="connsiteX16" fmla="*/ 399004 w 3455523"/>
                  <a:gd name="connsiteY16" fmla="*/ 294622 h 1912605"/>
                  <a:gd name="connsiteX17" fmla="*/ 803671 w 3455523"/>
                  <a:gd name="connsiteY17" fmla="*/ 9025 h 1912605"/>
                  <a:gd name="connsiteX18" fmla="*/ 806302 w 3455523"/>
                  <a:gd name="connsiteY18" fmla="*/ 0 h 1912605"/>
                  <a:gd name="connsiteX19" fmla="*/ 819376 w 3455523"/>
                  <a:gd name="connsiteY19" fmla="*/ 0 h 1912605"/>
                  <a:gd name="connsiteX20" fmla="*/ 830700 w 3455523"/>
                  <a:gd name="connsiteY20" fmla="*/ 89679 h 1912605"/>
                  <a:gd name="connsiteX21" fmla="*/ 1679923 w 3455523"/>
                  <a:gd name="connsiteY21" fmla="*/ 1886362 h 19126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3455523" h="1912605">
                    <a:moveTo>
                      <a:pt x="1750184" y="1912604"/>
                    </a:moveTo>
                    <a:lnTo>
                      <a:pt x="1774740" y="1886387"/>
                    </a:lnTo>
                    <a:cubicBezTo>
                      <a:pt x="1938554" y="1701863"/>
                      <a:pt x="2474251" y="991525"/>
                      <a:pt x="2623963" y="89683"/>
                    </a:cubicBezTo>
                    <a:lnTo>
                      <a:pt x="2635288" y="0"/>
                    </a:lnTo>
                    <a:lnTo>
                      <a:pt x="2635756" y="0"/>
                    </a:lnTo>
                    <a:lnTo>
                      <a:pt x="2638387" y="9025"/>
                    </a:lnTo>
                    <a:cubicBezTo>
                      <a:pt x="2705058" y="176859"/>
                      <a:pt x="2861140" y="294622"/>
                      <a:pt x="3043054" y="294622"/>
                    </a:cubicBezTo>
                    <a:cubicBezTo>
                      <a:pt x="3224968" y="294622"/>
                      <a:pt x="3381050" y="176859"/>
                      <a:pt x="3447721" y="9025"/>
                    </a:cubicBezTo>
                    <a:lnTo>
                      <a:pt x="3450352" y="0"/>
                    </a:lnTo>
                    <a:lnTo>
                      <a:pt x="3455523" y="0"/>
                    </a:lnTo>
                    <a:cubicBezTo>
                      <a:pt x="3455523" y="990945"/>
                      <a:pt x="2775480" y="1805991"/>
                      <a:pt x="1904029" y="1904001"/>
                    </a:cubicBezTo>
                    <a:close/>
                    <a:moveTo>
                      <a:pt x="1704496" y="1912605"/>
                    </a:moveTo>
                    <a:lnTo>
                      <a:pt x="1550633" y="1904001"/>
                    </a:lnTo>
                    <a:cubicBezTo>
                      <a:pt x="733648" y="1812117"/>
                      <a:pt x="84892" y="1090025"/>
                      <a:pt x="6989" y="183609"/>
                    </a:cubicBezTo>
                    <a:lnTo>
                      <a:pt x="0" y="20134"/>
                    </a:lnTo>
                    <a:lnTo>
                      <a:pt x="34829" y="88456"/>
                    </a:lnTo>
                    <a:cubicBezTo>
                      <a:pt x="113753" y="212842"/>
                      <a:pt x="247408" y="294622"/>
                      <a:pt x="399004" y="294622"/>
                    </a:cubicBezTo>
                    <a:cubicBezTo>
                      <a:pt x="580918" y="294622"/>
                      <a:pt x="737000" y="176859"/>
                      <a:pt x="803671" y="9025"/>
                    </a:cubicBezTo>
                    <a:lnTo>
                      <a:pt x="806302" y="0"/>
                    </a:lnTo>
                    <a:lnTo>
                      <a:pt x="819376" y="0"/>
                    </a:lnTo>
                    <a:lnTo>
                      <a:pt x="830700" y="89679"/>
                    </a:lnTo>
                    <a:cubicBezTo>
                      <a:pt x="980412" y="991508"/>
                      <a:pt x="1516109" y="1701801"/>
                      <a:pt x="1679923" y="1886362"/>
                    </a:cubicBezTo>
                    <a:close/>
                  </a:path>
                </a:pathLst>
              </a:custGeom>
              <a:noFill/>
              <a:ln w="38100"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64" name="フリーフォーム: 図形 63">
                <a:extLst>
                  <a:ext uri="{FF2B5EF4-FFF2-40B4-BE49-F238E27FC236}">
                    <a16:creationId xmlns:a16="http://schemas.microsoft.com/office/drawing/2014/main" id="{7B8F4AAF-40B7-2233-9DF9-C2C8275DDF02}"/>
                  </a:ext>
                </a:extLst>
              </p:cNvPr>
              <p:cNvSpPr/>
              <p:nvPr/>
            </p:nvSpPr>
            <p:spPr>
              <a:xfrm rot="10800000">
                <a:off x="1983249" y="2059485"/>
                <a:ext cx="1806502" cy="1876618"/>
              </a:xfrm>
              <a:custGeom>
                <a:avLst/>
                <a:gdLst>
                  <a:gd name="connsiteX0" fmla="*/ 903250 w 1806502"/>
                  <a:gd name="connsiteY0" fmla="*/ 1876618 h 1876618"/>
                  <a:gd name="connsiteX1" fmla="*/ 880416 w 1806502"/>
                  <a:gd name="connsiteY1" fmla="*/ 1875341 h 1876618"/>
                  <a:gd name="connsiteX2" fmla="*/ 855842 w 1806502"/>
                  <a:gd name="connsiteY2" fmla="*/ 1849098 h 1876618"/>
                  <a:gd name="connsiteX3" fmla="*/ 6619 w 1806502"/>
                  <a:gd name="connsiteY3" fmla="*/ 52415 h 1876618"/>
                  <a:gd name="connsiteX4" fmla="*/ 0 w 1806502"/>
                  <a:gd name="connsiteY4" fmla="*/ 0 h 1876618"/>
                  <a:gd name="connsiteX5" fmla="*/ 14214 w 1806502"/>
                  <a:gd name="connsiteY5" fmla="*/ 19515 h 1876618"/>
                  <a:gd name="connsiteX6" fmla="*/ 903252 w 1806502"/>
                  <a:gd name="connsiteY6" fmla="*/ 449998 h 1876618"/>
                  <a:gd name="connsiteX7" fmla="*/ 1792289 w 1806502"/>
                  <a:gd name="connsiteY7" fmla="*/ 19515 h 1876618"/>
                  <a:gd name="connsiteX8" fmla="*/ 1806502 w 1806502"/>
                  <a:gd name="connsiteY8" fmla="*/ 1 h 1876618"/>
                  <a:gd name="connsiteX9" fmla="*/ 1799883 w 1806502"/>
                  <a:gd name="connsiteY9" fmla="*/ 52419 h 1876618"/>
                  <a:gd name="connsiteX10" fmla="*/ 950659 w 1806502"/>
                  <a:gd name="connsiteY10" fmla="*/ 1849123 h 1876618"/>
                  <a:gd name="connsiteX11" fmla="*/ 926103 w 1806502"/>
                  <a:gd name="connsiteY11" fmla="*/ 1875340 h 18766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806502" h="1876618">
                    <a:moveTo>
                      <a:pt x="903250" y="1876618"/>
                    </a:moveTo>
                    <a:lnTo>
                      <a:pt x="880416" y="1875341"/>
                    </a:lnTo>
                    <a:lnTo>
                      <a:pt x="855842" y="1849098"/>
                    </a:lnTo>
                    <a:cubicBezTo>
                      <a:pt x="692028" y="1664537"/>
                      <a:pt x="156332" y="954244"/>
                      <a:pt x="6619" y="52415"/>
                    </a:cubicBezTo>
                    <a:lnTo>
                      <a:pt x="0" y="0"/>
                    </a:lnTo>
                    <a:lnTo>
                      <a:pt x="14214" y="19515"/>
                    </a:lnTo>
                    <a:cubicBezTo>
                      <a:pt x="225531" y="282422"/>
                      <a:pt x="545331" y="449998"/>
                      <a:pt x="903252" y="449998"/>
                    </a:cubicBezTo>
                    <a:cubicBezTo>
                      <a:pt x="1261172" y="449998"/>
                      <a:pt x="1580972" y="282422"/>
                      <a:pt x="1792289" y="19515"/>
                    </a:cubicBezTo>
                    <a:lnTo>
                      <a:pt x="1806502" y="1"/>
                    </a:lnTo>
                    <a:lnTo>
                      <a:pt x="1799883" y="52419"/>
                    </a:lnTo>
                    <a:cubicBezTo>
                      <a:pt x="1650170" y="954261"/>
                      <a:pt x="1114473" y="1664599"/>
                      <a:pt x="950659" y="1849123"/>
                    </a:cubicBezTo>
                    <a:lnTo>
                      <a:pt x="926103" y="1875340"/>
                    </a:lnTo>
                    <a:close/>
                  </a:path>
                </a:pathLst>
              </a:custGeom>
              <a:noFill/>
              <a:ln w="38100"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62" name="四角形: 上の 2 つの角を丸める 61">
              <a:extLst>
                <a:ext uri="{FF2B5EF4-FFF2-40B4-BE49-F238E27FC236}">
                  <a16:creationId xmlns:a16="http://schemas.microsoft.com/office/drawing/2014/main" id="{87EF4347-405B-B563-E2E8-F35530C7DABF}"/>
                </a:ext>
              </a:extLst>
            </p:cNvPr>
            <p:cNvSpPr/>
            <p:nvPr/>
          </p:nvSpPr>
          <p:spPr>
            <a:xfrm>
              <a:off x="2740999" y="1268760"/>
              <a:ext cx="212067" cy="27683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544003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ワイド画面</PresentationFormat>
  <Paragraphs>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2023-06-01T09:01:31Z</dcterms:created>
  <dcterms:modified xsi:type="dcterms:W3CDTF">2023-06-03T10:38:15Z</dcterms:modified>
</cp:coreProperties>
</file>