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105" d="100"/>
          <a:sy n="105" d="100"/>
        </p:scale>
        <p:origin x="76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4798D16-E526-B6B7-D893-52130C52E02D}"/>
              </a:ext>
            </a:extLst>
          </p:cNvPr>
          <p:cNvGrpSpPr/>
          <p:nvPr/>
        </p:nvGrpSpPr>
        <p:grpSpPr>
          <a:xfrm>
            <a:off x="4547828" y="1865377"/>
            <a:ext cx="3096344" cy="3111796"/>
            <a:chOff x="3303942" y="1943595"/>
            <a:chExt cx="2128458" cy="2139080"/>
          </a:xfrm>
        </p:grpSpPr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F9582D1E-5F2C-8100-54FA-2C4BA0A91ADD}"/>
                </a:ext>
              </a:extLst>
            </p:cNvPr>
            <p:cNvSpPr/>
            <p:nvPr/>
          </p:nvSpPr>
          <p:spPr>
            <a:xfrm>
              <a:off x="3303942" y="1988840"/>
              <a:ext cx="2093835" cy="2093835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FC9E43B6-AAA9-93EF-8998-13A05063E62F}"/>
                </a:ext>
              </a:extLst>
            </p:cNvPr>
            <p:cNvGrpSpPr/>
            <p:nvPr/>
          </p:nvGrpSpPr>
          <p:grpSpPr>
            <a:xfrm rot="5400000">
              <a:off x="4143539" y="2485859"/>
              <a:ext cx="925962" cy="560712"/>
              <a:chOff x="6252121" y="2872729"/>
              <a:chExt cx="925962" cy="560712"/>
            </a:xfrm>
          </p:grpSpPr>
          <p:sp>
            <p:nvSpPr>
              <p:cNvPr id="19" name="四角形: 角を丸くする 18">
                <a:extLst>
                  <a:ext uri="{FF2B5EF4-FFF2-40B4-BE49-F238E27FC236}">
                    <a16:creationId xmlns:a16="http://schemas.microsoft.com/office/drawing/2014/main" id="{4C819788-1E7D-3B7D-D408-CECC795386F2}"/>
                  </a:ext>
                </a:extLst>
              </p:cNvPr>
              <p:cNvSpPr/>
              <p:nvPr/>
            </p:nvSpPr>
            <p:spPr>
              <a:xfrm>
                <a:off x="6252121" y="3358298"/>
                <a:ext cx="808881" cy="70702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0" name="四角形: 角を丸くする 19">
                <a:extLst>
                  <a:ext uri="{FF2B5EF4-FFF2-40B4-BE49-F238E27FC236}">
                    <a16:creationId xmlns:a16="http://schemas.microsoft.com/office/drawing/2014/main" id="{C4A6DB84-DA44-6F6B-2D4E-FE0EB702479B}"/>
                  </a:ext>
                </a:extLst>
              </p:cNvPr>
              <p:cNvSpPr/>
              <p:nvPr/>
            </p:nvSpPr>
            <p:spPr>
              <a:xfrm rot="6983199">
                <a:off x="6862362" y="3117719"/>
                <a:ext cx="560712" cy="70731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061C3E48-996C-E64B-4FC2-7CBEF833FBDB}"/>
                </a:ext>
              </a:extLst>
            </p:cNvPr>
            <p:cNvSpPr/>
            <p:nvPr/>
          </p:nvSpPr>
          <p:spPr>
            <a:xfrm rot="19213028">
              <a:off x="3306860" y="1943595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897C7FB0-A581-CF14-6700-85B4D6B03CA7}"/>
                </a:ext>
              </a:extLst>
            </p:cNvPr>
            <p:cNvSpPr/>
            <p:nvPr/>
          </p:nvSpPr>
          <p:spPr>
            <a:xfrm rot="2386972" flipV="1">
              <a:off x="4911690" y="1961972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E089A9B2-3BC3-863C-6340-8741720A3FAB}"/>
              </a:ext>
            </a:extLst>
          </p:cNvPr>
          <p:cNvGrpSpPr/>
          <p:nvPr/>
        </p:nvGrpSpPr>
        <p:grpSpPr>
          <a:xfrm>
            <a:off x="7300697" y="3004615"/>
            <a:ext cx="3096344" cy="3111796"/>
            <a:chOff x="3303942" y="1943595"/>
            <a:chExt cx="2128458" cy="2139080"/>
          </a:xfrm>
        </p:grpSpPr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F9368279-A995-8718-1A72-F581E0034918}"/>
                </a:ext>
              </a:extLst>
            </p:cNvPr>
            <p:cNvSpPr/>
            <p:nvPr/>
          </p:nvSpPr>
          <p:spPr>
            <a:xfrm>
              <a:off x="3303942" y="1988840"/>
              <a:ext cx="2093835" cy="2093835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926C8871-F65F-234D-3DB3-5A75C96747F5}"/>
                </a:ext>
              </a:extLst>
            </p:cNvPr>
            <p:cNvGrpSpPr/>
            <p:nvPr/>
          </p:nvGrpSpPr>
          <p:grpSpPr>
            <a:xfrm rot="5400000">
              <a:off x="4143539" y="2485859"/>
              <a:ext cx="925962" cy="560712"/>
              <a:chOff x="6252121" y="2872729"/>
              <a:chExt cx="925962" cy="560712"/>
            </a:xfrm>
          </p:grpSpPr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66F2BD8B-EACB-F4A0-14E7-297517531B81}"/>
                  </a:ext>
                </a:extLst>
              </p:cNvPr>
              <p:cNvSpPr/>
              <p:nvPr/>
            </p:nvSpPr>
            <p:spPr>
              <a:xfrm>
                <a:off x="6252121" y="3358298"/>
                <a:ext cx="808881" cy="70702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" name="四角形: 角を丸くする 17">
                <a:extLst>
                  <a:ext uri="{FF2B5EF4-FFF2-40B4-BE49-F238E27FC236}">
                    <a16:creationId xmlns:a16="http://schemas.microsoft.com/office/drawing/2014/main" id="{124F6D5D-F158-F5AF-FC47-220EB179A7D4}"/>
                  </a:ext>
                </a:extLst>
              </p:cNvPr>
              <p:cNvSpPr/>
              <p:nvPr/>
            </p:nvSpPr>
            <p:spPr>
              <a:xfrm rot="6983199">
                <a:off x="6862362" y="3117719"/>
                <a:ext cx="560712" cy="70731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594D7BDF-267B-4E92-469E-1839A8951006}"/>
                </a:ext>
              </a:extLst>
            </p:cNvPr>
            <p:cNvSpPr/>
            <p:nvPr/>
          </p:nvSpPr>
          <p:spPr>
            <a:xfrm rot="19213028">
              <a:off x="3306860" y="1943595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BAEC529-F8E3-909A-1EB5-8FF3657AD3E3}"/>
                </a:ext>
              </a:extLst>
            </p:cNvPr>
            <p:cNvSpPr/>
            <p:nvPr/>
          </p:nvSpPr>
          <p:spPr>
            <a:xfrm rot="2386972" flipV="1">
              <a:off x="4911690" y="1961972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F5C929B9-4A22-0105-DB5A-6DF681077761}"/>
              </a:ext>
            </a:extLst>
          </p:cNvPr>
          <p:cNvGrpSpPr/>
          <p:nvPr/>
        </p:nvGrpSpPr>
        <p:grpSpPr>
          <a:xfrm>
            <a:off x="2248175" y="3366529"/>
            <a:ext cx="2299190" cy="2310664"/>
            <a:chOff x="3303942" y="1943595"/>
            <a:chExt cx="2128458" cy="2139080"/>
          </a:xfrm>
        </p:grpSpPr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E1573E3F-4F73-6553-AE8C-47454D97B84C}"/>
                </a:ext>
              </a:extLst>
            </p:cNvPr>
            <p:cNvSpPr/>
            <p:nvPr/>
          </p:nvSpPr>
          <p:spPr>
            <a:xfrm>
              <a:off x="3303942" y="1988840"/>
              <a:ext cx="2093835" cy="2093835"/>
            </a:xfrm>
            <a:prstGeom prst="ellipse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8748A68F-A199-D278-17F8-20D67CDF7D3A}"/>
                </a:ext>
              </a:extLst>
            </p:cNvPr>
            <p:cNvGrpSpPr/>
            <p:nvPr/>
          </p:nvGrpSpPr>
          <p:grpSpPr>
            <a:xfrm rot="5400000">
              <a:off x="4143539" y="2485859"/>
              <a:ext cx="925962" cy="560712"/>
              <a:chOff x="6252121" y="2872729"/>
              <a:chExt cx="925962" cy="560712"/>
            </a:xfrm>
          </p:grpSpPr>
          <p:sp>
            <p:nvSpPr>
              <p:cNvPr id="31" name="四角形: 角を丸くする 30">
                <a:extLst>
                  <a:ext uri="{FF2B5EF4-FFF2-40B4-BE49-F238E27FC236}">
                    <a16:creationId xmlns:a16="http://schemas.microsoft.com/office/drawing/2014/main" id="{AA593637-CA96-1B65-BA72-B1C21A3CA98B}"/>
                  </a:ext>
                </a:extLst>
              </p:cNvPr>
              <p:cNvSpPr/>
              <p:nvPr/>
            </p:nvSpPr>
            <p:spPr>
              <a:xfrm>
                <a:off x="6252121" y="3358298"/>
                <a:ext cx="808881" cy="70702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2" name="四角形: 角を丸くする 31">
                <a:extLst>
                  <a:ext uri="{FF2B5EF4-FFF2-40B4-BE49-F238E27FC236}">
                    <a16:creationId xmlns:a16="http://schemas.microsoft.com/office/drawing/2014/main" id="{EF5CA43E-8527-3530-CB70-2FE7F06251C4}"/>
                  </a:ext>
                </a:extLst>
              </p:cNvPr>
              <p:cNvSpPr/>
              <p:nvPr/>
            </p:nvSpPr>
            <p:spPr>
              <a:xfrm rot="6983199">
                <a:off x="6862362" y="3117719"/>
                <a:ext cx="560712" cy="70731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3F05B726-C613-6800-CD74-56611EB4C6B2}"/>
                </a:ext>
              </a:extLst>
            </p:cNvPr>
            <p:cNvSpPr/>
            <p:nvPr/>
          </p:nvSpPr>
          <p:spPr>
            <a:xfrm rot="19213028">
              <a:off x="3306860" y="1943595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4D02A690-0708-3BFA-E896-058921FFD9A6}"/>
                </a:ext>
              </a:extLst>
            </p:cNvPr>
            <p:cNvSpPr/>
            <p:nvPr/>
          </p:nvSpPr>
          <p:spPr>
            <a:xfrm rot="2386972" flipV="1">
              <a:off x="4911690" y="1961972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E80D5082-2925-99F9-D73C-80BF79D116B9}"/>
              </a:ext>
            </a:extLst>
          </p:cNvPr>
          <p:cNvGrpSpPr/>
          <p:nvPr/>
        </p:nvGrpSpPr>
        <p:grpSpPr>
          <a:xfrm>
            <a:off x="9248382" y="683012"/>
            <a:ext cx="1585945" cy="1593860"/>
            <a:chOff x="3303942" y="1943595"/>
            <a:chExt cx="2128458" cy="2139080"/>
          </a:xfrm>
        </p:grpSpPr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B53E171F-70DB-224E-5520-99DA78A6F3D8}"/>
                </a:ext>
              </a:extLst>
            </p:cNvPr>
            <p:cNvSpPr/>
            <p:nvPr/>
          </p:nvSpPr>
          <p:spPr>
            <a:xfrm>
              <a:off x="3303942" y="1988840"/>
              <a:ext cx="2093835" cy="2093835"/>
            </a:xfrm>
            <a:prstGeom prst="ellipse">
              <a:avLst/>
            </a:prstGeom>
            <a:noFill/>
            <a:ln w="889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D9E84B81-3CD7-09A8-FCE5-8F290B7CA962}"/>
                </a:ext>
              </a:extLst>
            </p:cNvPr>
            <p:cNvGrpSpPr/>
            <p:nvPr/>
          </p:nvGrpSpPr>
          <p:grpSpPr>
            <a:xfrm rot="5400000">
              <a:off x="4143539" y="2485859"/>
              <a:ext cx="925962" cy="560712"/>
              <a:chOff x="6252121" y="2872729"/>
              <a:chExt cx="925962" cy="560712"/>
            </a:xfrm>
          </p:grpSpPr>
          <p:sp>
            <p:nvSpPr>
              <p:cNvPr id="52" name="四角形: 角を丸くする 51">
                <a:extLst>
                  <a:ext uri="{FF2B5EF4-FFF2-40B4-BE49-F238E27FC236}">
                    <a16:creationId xmlns:a16="http://schemas.microsoft.com/office/drawing/2014/main" id="{3977D6F9-4CD4-2E49-6AC1-F6C75F071A1C}"/>
                  </a:ext>
                </a:extLst>
              </p:cNvPr>
              <p:cNvSpPr/>
              <p:nvPr/>
            </p:nvSpPr>
            <p:spPr>
              <a:xfrm>
                <a:off x="6252121" y="3358298"/>
                <a:ext cx="808881" cy="70702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3" name="四角形: 角を丸くする 52">
                <a:extLst>
                  <a:ext uri="{FF2B5EF4-FFF2-40B4-BE49-F238E27FC236}">
                    <a16:creationId xmlns:a16="http://schemas.microsoft.com/office/drawing/2014/main" id="{238334C2-B110-359E-A5D0-9E8352D9845A}"/>
                  </a:ext>
                </a:extLst>
              </p:cNvPr>
              <p:cNvSpPr/>
              <p:nvPr/>
            </p:nvSpPr>
            <p:spPr>
              <a:xfrm rot="6983199">
                <a:off x="6862362" y="3117719"/>
                <a:ext cx="560712" cy="70731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2A024D51-E801-5B7C-46DC-EC4BEFF8326C}"/>
                </a:ext>
              </a:extLst>
            </p:cNvPr>
            <p:cNvSpPr/>
            <p:nvPr/>
          </p:nvSpPr>
          <p:spPr>
            <a:xfrm rot="19213028">
              <a:off x="3306860" y="1943595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109A1129-98BF-BED2-703A-CFDFB5F6A4F3}"/>
                </a:ext>
              </a:extLst>
            </p:cNvPr>
            <p:cNvSpPr/>
            <p:nvPr/>
          </p:nvSpPr>
          <p:spPr>
            <a:xfrm rot="2386972" flipV="1">
              <a:off x="4911690" y="1961972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6442D5AF-098E-00AC-0A31-ED6C36FFF37F}"/>
              </a:ext>
            </a:extLst>
          </p:cNvPr>
          <p:cNvGrpSpPr/>
          <p:nvPr/>
        </p:nvGrpSpPr>
        <p:grpSpPr>
          <a:xfrm>
            <a:off x="5372660" y="969786"/>
            <a:ext cx="1013993" cy="1019054"/>
            <a:chOff x="3303942" y="1943595"/>
            <a:chExt cx="2128458" cy="2139080"/>
          </a:xfrm>
        </p:grpSpPr>
        <p:sp>
          <p:nvSpPr>
            <p:cNvPr id="72" name="楕円 71">
              <a:extLst>
                <a:ext uri="{FF2B5EF4-FFF2-40B4-BE49-F238E27FC236}">
                  <a16:creationId xmlns:a16="http://schemas.microsoft.com/office/drawing/2014/main" id="{E0383C56-E307-505C-FFB4-4CE700844431}"/>
                </a:ext>
              </a:extLst>
            </p:cNvPr>
            <p:cNvSpPr/>
            <p:nvPr/>
          </p:nvSpPr>
          <p:spPr>
            <a:xfrm>
              <a:off x="3303942" y="1988840"/>
              <a:ext cx="2093835" cy="2093835"/>
            </a:xfrm>
            <a:prstGeom prst="ellipse">
              <a:avLst/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A89A99F2-172C-CC4B-B41B-BBAF1E99789D}"/>
                </a:ext>
              </a:extLst>
            </p:cNvPr>
            <p:cNvGrpSpPr/>
            <p:nvPr/>
          </p:nvGrpSpPr>
          <p:grpSpPr>
            <a:xfrm rot="5400000">
              <a:off x="4143539" y="2485859"/>
              <a:ext cx="925962" cy="560712"/>
              <a:chOff x="6252121" y="2872729"/>
              <a:chExt cx="925962" cy="560712"/>
            </a:xfrm>
          </p:grpSpPr>
          <p:sp>
            <p:nvSpPr>
              <p:cNvPr id="76" name="四角形: 角を丸くする 75">
                <a:extLst>
                  <a:ext uri="{FF2B5EF4-FFF2-40B4-BE49-F238E27FC236}">
                    <a16:creationId xmlns:a16="http://schemas.microsoft.com/office/drawing/2014/main" id="{1A590544-06C8-F130-948D-8B05EE1DEF5E}"/>
                  </a:ext>
                </a:extLst>
              </p:cNvPr>
              <p:cNvSpPr/>
              <p:nvPr/>
            </p:nvSpPr>
            <p:spPr>
              <a:xfrm>
                <a:off x="6252121" y="3358298"/>
                <a:ext cx="808881" cy="70702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2" name="四角形: 角を丸くする 81">
                <a:extLst>
                  <a:ext uri="{FF2B5EF4-FFF2-40B4-BE49-F238E27FC236}">
                    <a16:creationId xmlns:a16="http://schemas.microsoft.com/office/drawing/2014/main" id="{383B8A66-DC3A-28DA-8E4B-0FE52BA333BA}"/>
                  </a:ext>
                </a:extLst>
              </p:cNvPr>
              <p:cNvSpPr/>
              <p:nvPr/>
            </p:nvSpPr>
            <p:spPr>
              <a:xfrm rot="6983199">
                <a:off x="6862362" y="3117719"/>
                <a:ext cx="560712" cy="70731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5CDA9B1A-380A-4C84-55B2-FA4409DB195B}"/>
                </a:ext>
              </a:extLst>
            </p:cNvPr>
            <p:cNvSpPr/>
            <p:nvPr/>
          </p:nvSpPr>
          <p:spPr>
            <a:xfrm rot="19213028">
              <a:off x="3306860" y="1943595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27E96BB4-CB06-3E4D-5923-A9A02631C3AB}"/>
                </a:ext>
              </a:extLst>
            </p:cNvPr>
            <p:cNvSpPr/>
            <p:nvPr/>
          </p:nvSpPr>
          <p:spPr>
            <a:xfrm rot="2386972" flipV="1">
              <a:off x="4911690" y="1961972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E0324C45-58CE-93CE-D3B5-4F2813641302}"/>
              </a:ext>
            </a:extLst>
          </p:cNvPr>
          <p:cNvGrpSpPr/>
          <p:nvPr/>
        </p:nvGrpSpPr>
        <p:grpSpPr>
          <a:xfrm>
            <a:off x="2582852" y="1191448"/>
            <a:ext cx="486660" cy="489089"/>
            <a:chOff x="3303942" y="1943595"/>
            <a:chExt cx="2128458" cy="2139080"/>
          </a:xfrm>
        </p:grpSpPr>
        <p:sp>
          <p:nvSpPr>
            <p:cNvPr id="91" name="楕円 90">
              <a:extLst>
                <a:ext uri="{FF2B5EF4-FFF2-40B4-BE49-F238E27FC236}">
                  <a16:creationId xmlns:a16="http://schemas.microsoft.com/office/drawing/2014/main" id="{1B13339D-AA83-C9C9-740C-78B36C8E5FBF}"/>
                </a:ext>
              </a:extLst>
            </p:cNvPr>
            <p:cNvSpPr/>
            <p:nvPr/>
          </p:nvSpPr>
          <p:spPr>
            <a:xfrm>
              <a:off x="3303942" y="1988840"/>
              <a:ext cx="2093835" cy="2093835"/>
            </a:xfrm>
            <a:prstGeom prst="ellipse">
              <a:avLst/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BE42A59E-C144-8DF5-CFD7-F018D89F4A64}"/>
                </a:ext>
              </a:extLst>
            </p:cNvPr>
            <p:cNvGrpSpPr/>
            <p:nvPr/>
          </p:nvGrpSpPr>
          <p:grpSpPr>
            <a:xfrm rot="5400000">
              <a:off x="4143539" y="2485859"/>
              <a:ext cx="925962" cy="560712"/>
              <a:chOff x="6252121" y="2872729"/>
              <a:chExt cx="925962" cy="560712"/>
            </a:xfrm>
          </p:grpSpPr>
          <p:sp>
            <p:nvSpPr>
              <p:cNvPr id="95" name="四角形: 角を丸くする 94">
                <a:extLst>
                  <a:ext uri="{FF2B5EF4-FFF2-40B4-BE49-F238E27FC236}">
                    <a16:creationId xmlns:a16="http://schemas.microsoft.com/office/drawing/2014/main" id="{CBFB7DF1-5A30-1C56-9678-729AA169E523}"/>
                  </a:ext>
                </a:extLst>
              </p:cNvPr>
              <p:cNvSpPr/>
              <p:nvPr/>
            </p:nvSpPr>
            <p:spPr>
              <a:xfrm>
                <a:off x="6252121" y="3358298"/>
                <a:ext cx="808881" cy="70702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6" name="四角形: 角を丸くする 95">
                <a:extLst>
                  <a:ext uri="{FF2B5EF4-FFF2-40B4-BE49-F238E27FC236}">
                    <a16:creationId xmlns:a16="http://schemas.microsoft.com/office/drawing/2014/main" id="{4C3D16F3-8A51-9194-C410-98D351B04977}"/>
                  </a:ext>
                </a:extLst>
              </p:cNvPr>
              <p:cNvSpPr/>
              <p:nvPr/>
            </p:nvSpPr>
            <p:spPr>
              <a:xfrm rot="6983199">
                <a:off x="6862362" y="3117719"/>
                <a:ext cx="560712" cy="70731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5715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93" name="正方形/長方形 92">
              <a:extLst>
                <a:ext uri="{FF2B5EF4-FFF2-40B4-BE49-F238E27FC236}">
                  <a16:creationId xmlns:a16="http://schemas.microsoft.com/office/drawing/2014/main" id="{3CCBB2DD-3000-F3D4-AED4-8848C1356034}"/>
                </a:ext>
              </a:extLst>
            </p:cNvPr>
            <p:cNvSpPr/>
            <p:nvPr/>
          </p:nvSpPr>
          <p:spPr>
            <a:xfrm rot="19213028">
              <a:off x="3306860" y="1943595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正方形/長方形 93">
              <a:extLst>
                <a:ext uri="{FF2B5EF4-FFF2-40B4-BE49-F238E27FC236}">
                  <a16:creationId xmlns:a16="http://schemas.microsoft.com/office/drawing/2014/main" id="{113D1989-517D-2EA1-1E14-3EE563C60D87}"/>
                </a:ext>
              </a:extLst>
            </p:cNvPr>
            <p:cNvSpPr/>
            <p:nvPr/>
          </p:nvSpPr>
          <p:spPr>
            <a:xfrm rot="2386972" flipV="1">
              <a:off x="4911690" y="1961972"/>
              <a:ext cx="520710" cy="1975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2023-06-02T23:17:55Z</dcterms:modified>
</cp:coreProperties>
</file>