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9AF0A85A-A34B-1CEB-6C2C-EC9EB18A8C8F}"/>
              </a:ext>
            </a:extLst>
          </p:cNvPr>
          <p:cNvGrpSpPr/>
          <p:nvPr/>
        </p:nvGrpSpPr>
        <p:grpSpPr>
          <a:xfrm>
            <a:off x="4493562" y="2033505"/>
            <a:ext cx="3204875" cy="2790989"/>
            <a:chOff x="4493562" y="2033505"/>
            <a:chExt cx="3204875" cy="2790989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6FFB1C26-31B5-CB7C-82D8-EC556FE042BA}"/>
                </a:ext>
              </a:extLst>
            </p:cNvPr>
            <p:cNvCxnSpPr>
              <a:cxnSpLocks/>
            </p:cNvCxnSpPr>
            <p:nvPr/>
          </p:nvCxnSpPr>
          <p:spPr>
            <a:xfrm>
              <a:off x="4811891" y="3436861"/>
              <a:ext cx="2568216" cy="0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F0C46F5-B1C1-4075-1ABC-7CDF5E6CCC18}"/>
                </a:ext>
              </a:extLst>
            </p:cNvPr>
            <p:cNvSpPr/>
            <p:nvPr/>
          </p:nvSpPr>
          <p:spPr>
            <a:xfrm>
              <a:off x="4493562" y="4187835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1922878F-6C30-D4CA-A30C-446D39FE56A1}"/>
                </a:ext>
              </a:extLst>
            </p:cNvPr>
            <p:cNvSpPr/>
            <p:nvPr/>
          </p:nvSpPr>
          <p:spPr>
            <a:xfrm>
              <a:off x="5777671" y="4187835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F3389875-1420-B16A-E786-A3D6A51FBBB1}"/>
                </a:ext>
              </a:extLst>
            </p:cNvPr>
            <p:cNvSpPr/>
            <p:nvPr/>
          </p:nvSpPr>
          <p:spPr>
            <a:xfrm>
              <a:off x="7061778" y="4183528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06F7321-B5C8-F2E6-CFC8-478DEFD6A951}"/>
                </a:ext>
              </a:extLst>
            </p:cNvPr>
            <p:cNvCxnSpPr>
              <a:cxnSpLocks/>
            </p:cNvCxnSpPr>
            <p:nvPr/>
          </p:nvCxnSpPr>
          <p:spPr>
            <a:xfrm>
              <a:off x="4811891" y="3436861"/>
              <a:ext cx="0" cy="690063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361B262-B662-D59B-0913-FDC03834B178}"/>
                </a:ext>
              </a:extLst>
            </p:cNvPr>
            <p:cNvCxnSpPr>
              <a:cxnSpLocks/>
            </p:cNvCxnSpPr>
            <p:nvPr/>
          </p:nvCxnSpPr>
          <p:spPr>
            <a:xfrm>
              <a:off x="6109561" y="2685071"/>
              <a:ext cx="0" cy="1441853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A8F991CB-0087-41D2-6C96-5AFAC9B5B5DE}"/>
                </a:ext>
              </a:extLst>
            </p:cNvPr>
            <p:cNvSpPr/>
            <p:nvPr/>
          </p:nvSpPr>
          <p:spPr>
            <a:xfrm>
              <a:off x="5789847" y="2033505"/>
              <a:ext cx="636659" cy="63665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593B1B22-136D-DD2B-771C-9DB83BBAE38C}"/>
                </a:ext>
              </a:extLst>
            </p:cNvPr>
            <p:cNvCxnSpPr>
              <a:cxnSpLocks/>
            </p:cNvCxnSpPr>
            <p:nvPr/>
          </p:nvCxnSpPr>
          <p:spPr>
            <a:xfrm>
              <a:off x="7392144" y="3436861"/>
              <a:ext cx="0" cy="690063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7B36F85-02B7-0B5E-8ED8-14B29EAAA425}"/>
              </a:ext>
            </a:extLst>
          </p:cNvPr>
          <p:cNvGrpSpPr/>
          <p:nvPr/>
        </p:nvGrpSpPr>
        <p:grpSpPr>
          <a:xfrm>
            <a:off x="8112224" y="2033505"/>
            <a:ext cx="3204875" cy="2790989"/>
            <a:chOff x="4493562" y="2033505"/>
            <a:chExt cx="3204875" cy="2790989"/>
          </a:xfrm>
        </p:grpSpPr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EC767DA0-455A-C8C5-FFEA-B39041DAE096}"/>
                </a:ext>
              </a:extLst>
            </p:cNvPr>
            <p:cNvCxnSpPr>
              <a:cxnSpLocks/>
            </p:cNvCxnSpPr>
            <p:nvPr/>
          </p:nvCxnSpPr>
          <p:spPr>
            <a:xfrm>
              <a:off x="4811891" y="3436861"/>
              <a:ext cx="2568216" cy="0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E9A144BF-205E-2063-F8DC-8FAAD914F60C}"/>
                </a:ext>
              </a:extLst>
            </p:cNvPr>
            <p:cNvSpPr/>
            <p:nvPr/>
          </p:nvSpPr>
          <p:spPr>
            <a:xfrm>
              <a:off x="4493562" y="4187835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4F66848E-91BF-B59F-5B30-D5790E8E76FF}"/>
                </a:ext>
              </a:extLst>
            </p:cNvPr>
            <p:cNvSpPr/>
            <p:nvPr/>
          </p:nvSpPr>
          <p:spPr>
            <a:xfrm>
              <a:off x="5777671" y="4187835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AE72FC57-83B7-CBAA-3007-5CF6A9DCF4C7}"/>
                </a:ext>
              </a:extLst>
            </p:cNvPr>
            <p:cNvSpPr/>
            <p:nvPr/>
          </p:nvSpPr>
          <p:spPr>
            <a:xfrm>
              <a:off x="7061778" y="4183528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099B7112-9852-5C7A-AB0B-8247CE9C2BA8}"/>
                </a:ext>
              </a:extLst>
            </p:cNvPr>
            <p:cNvCxnSpPr>
              <a:cxnSpLocks/>
            </p:cNvCxnSpPr>
            <p:nvPr/>
          </p:nvCxnSpPr>
          <p:spPr>
            <a:xfrm>
              <a:off x="4811891" y="3436861"/>
              <a:ext cx="0" cy="690063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7510B878-96F9-E9C4-59EE-F3D41C7EF3E6}"/>
                </a:ext>
              </a:extLst>
            </p:cNvPr>
            <p:cNvCxnSpPr>
              <a:cxnSpLocks/>
            </p:cNvCxnSpPr>
            <p:nvPr/>
          </p:nvCxnSpPr>
          <p:spPr>
            <a:xfrm>
              <a:off x="6109561" y="2685071"/>
              <a:ext cx="0" cy="1441853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05E32FDE-13F3-4BB0-6396-F07705DDE4E3}"/>
                </a:ext>
              </a:extLst>
            </p:cNvPr>
            <p:cNvSpPr/>
            <p:nvPr/>
          </p:nvSpPr>
          <p:spPr>
            <a:xfrm>
              <a:off x="5789847" y="2033505"/>
              <a:ext cx="636659" cy="63665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C1538DC9-2D7E-98A3-78FF-61645F642E07}"/>
                </a:ext>
              </a:extLst>
            </p:cNvPr>
            <p:cNvCxnSpPr>
              <a:cxnSpLocks/>
            </p:cNvCxnSpPr>
            <p:nvPr/>
          </p:nvCxnSpPr>
          <p:spPr>
            <a:xfrm>
              <a:off x="7392144" y="3436861"/>
              <a:ext cx="0" cy="690063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54DD93D7-625B-B784-1388-8561B9710BC9}"/>
              </a:ext>
            </a:extLst>
          </p:cNvPr>
          <p:cNvGrpSpPr/>
          <p:nvPr/>
        </p:nvGrpSpPr>
        <p:grpSpPr>
          <a:xfrm>
            <a:off x="4744404" y="2029199"/>
            <a:ext cx="1772756" cy="1543818"/>
            <a:chOff x="4493562" y="2033505"/>
            <a:chExt cx="3204875" cy="2790989"/>
          </a:xfrm>
        </p:grpSpPr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FC8A3BBB-4D4D-F459-3EE6-CE1755DA7B3F}"/>
                </a:ext>
              </a:extLst>
            </p:cNvPr>
            <p:cNvCxnSpPr>
              <a:cxnSpLocks/>
            </p:cNvCxnSpPr>
            <p:nvPr/>
          </p:nvCxnSpPr>
          <p:spPr>
            <a:xfrm>
              <a:off x="4811891" y="3436861"/>
              <a:ext cx="2568216" cy="0"/>
            </a:xfrm>
            <a:prstGeom prst="line">
              <a:avLst/>
            </a:prstGeom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BE0B4A77-D467-0AFF-5E5A-A096E3EC23CA}"/>
                </a:ext>
              </a:extLst>
            </p:cNvPr>
            <p:cNvSpPr/>
            <p:nvPr/>
          </p:nvSpPr>
          <p:spPr>
            <a:xfrm>
              <a:off x="4493562" y="4187835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8714D0A6-1665-3A6F-1C3D-485AC1E60123}"/>
                </a:ext>
              </a:extLst>
            </p:cNvPr>
            <p:cNvSpPr/>
            <p:nvPr/>
          </p:nvSpPr>
          <p:spPr>
            <a:xfrm>
              <a:off x="5777671" y="4187835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999C0225-285D-51C5-2450-87037CCE73F3}"/>
                </a:ext>
              </a:extLst>
            </p:cNvPr>
            <p:cNvSpPr/>
            <p:nvPr/>
          </p:nvSpPr>
          <p:spPr>
            <a:xfrm>
              <a:off x="7061778" y="4183528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59418BA7-61FD-B200-A9D0-9DA604B7E95C}"/>
                </a:ext>
              </a:extLst>
            </p:cNvPr>
            <p:cNvCxnSpPr>
              <a:cxnSpLocks/>
            </p:cNvCxnSpPr>
            <p:nvPr/>
          </p:nvCxnSpPr>
          <p:spPr>
            <a:xfrm>
              <a:off x="4811891" y="3436861"/>
              <a:ext cx="0" cy="690063"/>
            </a:xfrm>
            <a:prstGeom prst="line">
              <a:avLst/>
            </a:prstGeom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CC7B1905-4226-1AA9-B3C0-5211D2AAF867}"/>
                </a:ext>
              </a:extLst>
            </p:cNvPr>
            <p:cNvCxnSpPr>
              <a:cxnSpLocks/>
            </p:cNvCxnSpPr>
            <p:nvPr/>
          </p:nvCxnSpPr>
          <p:spPr>
            <a:xfrm>
              <a:off x="6109561" y="2685071"/>
              <a:ext cx="0" cy="1441853"/>
            </a:xfrm>
            <a:prstGeom prst="line">
              <a:avLst/>
            </a:prstGeom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446A2384-FF34-DC39-70FC-5AD3E9682CA9}"/>
                </a:ext>
              </a:extLst>
            </p:cNvPr>
            <p:cNvSpPr/>
            <p:nvPr/>
          </p:nvSpPr>
          <p:spPr>
            <a:xfrm>
              <a:off x="5789847" y="2033505"/>
              <a:ext cx="636659" cy="63665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13BA2C2D-95E3-CC53-7BA2-0B4B0A00285F}"/>
                </a:ext>
              </a:extLst>
            </p:cNvPr>
            <p:cNvCxnSpPr>
              <a:cxnSpLocks/>
            </p:cNvCxnSpPr>
            <p:nvPr/>
          </p:nvCxnSpPr>
          <p:spPr>
            <a:xfrm>
              <a:off x="7392144" y="3436861"/>
              <a:ext cx="0" cy="690063"/>
            </a:xfrm>
            <a:prstGeom prst="line">
              <a:avLst/>
            </a:prstGeom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9820FB51-37F8-05EE-DBE5-3E0A99A7CC20}"/>
              </a:ext>
            </a:extLst>
          </p:cNvPr>
          <p:cNvGrpSpPr/>
          <p:nvPr/>
        </p:nvGrpSpPr>
        <p:grpSpPr>
          <a:xfrm>
            <a:off x="1670590" y="2038925"/>
            <a:ext cx="1086643" cy="946311"/>
            <a:chOff x="4493562" y="2033505"/>
            <a:chExt cx="3204875" cy="2790989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D312BD24-9A88-38A5-E7E8-8D814CD575A5}"/>
                </a:ext>
              </a:extLst>
            </p:cNvPr>
            <p:cNvCxnSpPr>
              <a:cxnSpLocks/>
            </p:cNvCxnSpPr>
            <p:nvPr/>
          </p:nvCxnSpPr>
          <p:spPr>
            <a:xfrm>
              <a:off x="4811891" y="3436861"/>
              <a:ext cx="2568216" cy="0"/>
            </a:xfrm>
            <a:prstGeom prst="line">
              <a:avLst/>
            </a:prstGeom>
            <a:ln w="508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9F3DB1B3-041D-8A78-D644-64A17489C954}"/>
                </a:ext>
              </a:extLst>
            </p:cNvPr>
            <p:cNvSpPr/>
            <p:nvPr/>
          </p:nvSpPr>
          <p:spPr>
            <a:xfrm>
              <a:off x="4493562" y="4187835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楕円 40">
              <a:extLst>
                <a:ext uri="{FF2B5EF4-FFF2-40B4-BE49-F238E27FC236}">
                  <a16:creationId xmlns:a16="http://schemas.microsoft.com/office/drawing/2014/main" id="{D343A85A-12AA-5EFB-72DE-FE6DC87BD5C0}"/>
                </a:ext>
              </a:extLst>
            </p:cNvPr>
            <p:cNvSpPr/>
            <p:nvPr/>
          </p:nvSpPr>
          <p:spPr>
            <a:xfrm>
              <a:off x="5777671" y="4187835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781DAC54-1975-0018-35F7-45A453C4C15C}"/>
                </a:ext>
              </a:extLst>
            </p:cNvPr>
            <p:cNvSpPr/>
            <p:nvPr/>
          </p:nvSpPr>
          <p:spPr>
            <a:xfrm>
              <a:off x="7061778" y="4183528"/>
              <a:ext cx="636659" cy="636659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8E6751A9-5E60-0792-BAB2-043CE39D123D}"/>
                </a:ext>
              </a:extLst>
            </p:cNvPr>
            <p:cNvCxnSpPr>
              <a:cxnSpLocks/>
            </p:cNvCxnSpPr>
            <p:nvPr/>
          </p:nvCxnSpPr>
          <p:spPr>
            <a:xfrm>
              <a:off x="4811891" y="3436861"/>
              <a:ext cx="0" cy="690063"/>
            </a:xfrm>
            <a:prstGeom prst="line">
              <a:avLst/>
            </a:prstGeom>
            <a:ln w="508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371BD7A1-6268-8FFC-00BA-3BE7CC0512FD}"/>
                </a:ext>
              </a:extLst>
            </p:cNvPr>
            <p:cNvCxnSpPr>
              <a:cxnSpLocks/>
            </p:cNvCxnSpPr>
            <p:nvPr/>
          </p:nvCxnSpPr>
          <p:spPr>
            <a:xfrm>
              <a:off x="6109561" y="2685071"/>
              <a:ext cx="0" cy="1441853"/>
            </a:xfrm>
            <a:prstGeom prst="line">
              <a:avLst/>
            </a:prstGeom>
            <a:ln w="508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楕円 44">
              <a:extLst>
                <a:ext uri="{FF2B5EF4-FFF2-40B4-BE49-F238E27FC236}">
                  <a16:creationId xmlns:a16="http://schemas.microsoft.com/office/drawing/2014/main" id="{D6574AFB-2AB8-3ADC-0189-F9F14A6E9EC3}"/>
                </a:ext>
              </a:extLst>
            </p:cNvPr>
            <p:cNvSpPr/>
            <p:nvPr/>
          </p:nvSpPr>
          <p:spPr>
            <a:xfrm>
              <a:off x="5789847" y="2033505"/>
              <a:ext cx="636659" cy="63665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55FEB797-F31D-4B16-5095-000C477DD8A0}"/>
                </a:ext>
              </a:extLst>
            </p:cNvPr>
            <p:cNvCxnSpPr>
              <a:cxnSpLocks/>
            </p:cNvCxnSpPr>
            <p:nvPr/>
          </p:nvCxnSpPr>
          <p:spPr>
            <a:xfrm>
              <a:off x="7392144" y="3436861"/>
              <a:ext cx="0" cy="690063"/>
            </a:xfrm>
            <a:prstGeom prst="line">
              <a:avLst/>
            </a:prstGeom>
            <a:ln w="508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2023-06-04T02:56:40Z</dcterms:modified>
</cp:coreProperties>
</file>