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391C5DB5-0D64-87D1-F744-5C51E6DC8548}"/>
              </a:ext>
            </a:extLst>
          </p:cNvPr>
          <p:cNvGrpSpPr/>
          <p:nvPr/>
        </p:nvGrpSpPr>
        <p:grpSpPr>
          <a:xfrm>
            <a:off x="5062312" y="2395312"/>
            <a:ext cx="2067377" cy="2067377"/>
            <a:chOff x="1641306" y="2511010"/>
            <a:chExt cx="1422046" cy="1422046"/>
          </a:xfrm>
        </p:grpSpPr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95C2E04B-4F4E-0C9F-C1C1-5F8D7A3473D7}"/>
                </a:ext>
              </a:extLst>
            </p:cNvPr>
            <p:cNvSpPr/>
            <p:nvPr/>
          </p:nvSpPr>
          <p:spPr>
            <a:xfrm>
              <a:off x="1641306" y="2511010"/>
              <a:ext cx="1422046" cy="1422046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2A5C640-2738-B946-5607-BB792BB3FBDF}"/>
                </a:ext>
              </a:extLst>
            </p:cNvPr>
            <p:cNvGrpSpPr/>
            <p:nvPr/>
          </p:nvGrpSpPr>
          <p:grpSpPr>
            <a:xfrm rot="7886247" flipV="1">
              <a:off x="2004876" y="2937345"/>
              <a:ext cx="723976" cy="310197"/>
              <a:chOff x="3287688" y="2566023"/>
              <a:chExt cx="1509938" cy="646953"/>
            </a:xfrm>
          </p:grpSpPr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1B61B0B7-8C0D-4C3C-1F0E-92C1B133EE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7688" y="3212976"/>
                <a:ext cx="1509938" cy="0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0EF3DE57-430F-D4E9-D28A-C974D7B6D2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97626" y="2566023"/>
                <a:ext cx="0" cy="646953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9759C2E-C2A4-3AE5-A7A2-D5BCBEFD1C7C}"/>
              </a:ext>
            </a:extLst>
          </p:cNvPr>
          <p:cNvGrpSpPr/>
          <p:nvPr/>
        </p:nvGrpSpPr>
        <p:grpSpPr>
          <a:xfrm>
            <a:off x="9264352" y="2395312"/>
            <a:ext cx="2067377" cy="2067377"/>
            <a:chOff x="1641306" y="2511010"/>
            <a:chExt cx="1422046" cy="1422046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208D544C-5905-20EC-ED9A-90EA07AAB817}"/>
                </a:ext>
              </a:extLst>
            </p:cNvPr>
            <p:cNvSpPr/>
            <p:nvPr/>
          </p:nvSpPr>
          <p:spPr>
            <a:xfrm>
              <a:off x="1641306" y="2511010"/>
              <a:ext cx="1422046" cy="1422046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CE97D96B-2D91-D54F-BA02-A7BF00E98D52}"/>
                </a:ext>
              </a:extLst>
            </p:cNvPr>
            <p:cNvGrpSpPr/>
            <p:nvPr/>
          </p:nvGrpSpPr>
          <p:grpSpPr>
            <a:xfrm rot="7886247" flipV="1">
              <a:off x="2004876" y="2937345"/>
              <a:ext cx="723976" cy="310197"/>
              <a:chOff x="3287688" y="2566023"/>
              <a:chExt cx="1509938" cy="646953"/>
            </a:xfrm>
          </p:grpSpPr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738C8A63-334B-8A51-B164-A5ECC8845C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7688" y="3212976"/>
                <a:ext cx="1509938" cy="0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86B8E18E-FA51-8D1D-D39C-676319E2AF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97626" y="2566023"/>
                <a:ext cx="0" cy="646953"/>
              </a:xfrm>
              <a:prstGeom prst="line">
                <a:avLst/>
              </a:prstGeom>
              <a:ln w="1270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AA0287BE-C899-1DC9-B041-61FFE76DDDAC}"/>
              </a:ext>
            </a:extLst>
          </p:cNvPr>
          <p:cNvGrpSpPr/>
          <p:nvPr/>
        </p:nvGrpSpPr>
        <p:grpSpPr>
          <a:xfrm>
            <a:off x="5015880" y="2452215"/>
            <a:ext cx="1264818" cy="1264818"/>
            <a:chOff x="1641306" y="2511010"/>
            <a:chExt cx="1422046" cy="1422046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1EFB0544-EA23-4164-411B-C5A5DDA081E0}"/>
                </a:ext>
              </a:extLst>
            </p:cNvPr>
            <p:cNvSpPr/>
            <p:nvPr/>
          </p:nvSpPr>
          <p:spPr>
            <a:xfrm>
              <a:off x="1641306" y="2511010"/>
              <a:ext cx="1422046" cy="1422046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466AD864-FDC9-9211-301E-82DF354637CB}"/>
                </a:ext>
              </a:extLst>
            </p:cNvPr>
            <p:cNvGrpSpPr/>
            <p:nvPr/>
          </p:nvGrpSpPr>
          <p:grpSpPr>
            <a:xfrm rot="7886247" flipV="1">
              <a:off x="2004876" y="2937345"/>
              <a:ext cx="723976" cy="310197"/>
              <a:chOff x="3287688" y="2566023"/>
              <a:chExt cx="1509938" cy="646953"/>
            </a:xfrm>
          </p:grpSpPr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DEB112F7-2A50-1ACA-8261-E83E770E49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7688" y="3212976"/>
                <a:ext cx="1509938" cy="0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A1BC9E15-AF8E-ABBE-76FC-E2D65EB272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97626" y="2566023"/>
                <a:ext cx="0" cy="646953"/>
              </a:xfrm>
              <a:prstGeom prst="line">
                <a:avLst/>
              </a:prstGeom>
              <a:ln w="762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70FA7EB-2F3F-928C-4A20-BBA6D4032EDF}"/>
              </a:ext>
            </a:extLst>
          </p:cNvPr>
          <p:cNvGrpSpPr/>
          <p:nvPr/>
        </p:nvGrpSpPr>
        <p:grpSpPr>
          <a:xfrm>
            <a:off x="1703512" y="2452215"/>
            <a:ext cx="504056" cy="504056"/>
            <a:chOff x="1641306" y="2511010"/>
            <a:chExt cx="1422046" cy="1422046"/>
          </a:xfrm>
        </p:grpSpPr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5E7B7621-3F6D-B33A-ED07-3EF5197A07D7}"/>
                </a:ext>
              </a:extLst>
            </p:cNvPr>
            <p:cNvSpPr/>
            <p:nvPr/>
          </p:nvSpPr>
          <p:spPr>
            <a:xfrm>
              <a:off x="1641306" y="2511010"/>
              <a:ext cx="1422046" cy="1422046"/>
            </a:xfrm>
            <a:prstGeom prst="ellips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558C07FE-A70B-73D4-57E9-AAD53413AA97}"/>
                </a:ext>
              </a:extLst>
            </p:cNvPr>
            <p:cNvGrpSpPr/>
            <p:nvPr/>
          </p:nvGrpSpPr>
          <p:grpSpPr>
            <a:xfrm rot="7886247" flipV="1">
              <a:off x="2004876" y="2937345"/>
              <a:ext cx="723976" cy="310197"/>
              <a:chOff x="3287688" y="2566023"/>
              <a:chExt cx="1509938" cy="646953"/>
            </a:xfrm>
          </p:grpSpPr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A463E2E9-A5AF-9B29-8977-91221C07D8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87688" y="3212976"/>
                <a:ext cx="1509938" cy="0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E7E2A740-BC50-C0AC-2C61-A62E6C203B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97626" y="2566023"/>
                <a:ext cx="0" cy="646953"/>
              </a:xfrm>
              <a:prstGeom prst="line">
                <a:avLst/>
              </a:prstGeom>
              <a:ln w="50800"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2023-06-04T02:43:17Z</dcterms:modified>
</cp:coreProperties>
</file>