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7773579-BA6E-7AE1-781C-AFB9AABA2EF2}"/>
              </a:ext>
            </a:extLst>
          </p:cNvPr>
          <p:cNvGrpSpPr/>
          <p:nvPr/>
        </p:nvGrpSpPr>
        <p:grpSpPr>
          <a:xfrm>
            <a:off x="5059512" y="2392512"/>
            <a:ext cx="2072977" cy="2072977"/>
            <a:chOff x="1849758" y="2102933"/>
            <a:chExt cx="1509938" cy="1509938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78D54B39-31CD-7538-FB80-86386075FD77}"/>
                </a:ext>
              </a:extLst>
            </p:cNvPr>
            <p:cNvCxnSpPr>
              <a:cxnSpLocks/>
            </p:cNvCxnSpPr>
            <p:nvPr/>
          </p:nvCxnSpPr>
          <p:spPr>
            <a:xfrm>
              <a:off x="1849758" y="2857902"/>
              <a:ext cx="1509938" cy="0"/>
            </a:xfrm>
            <a:prstGeom prst="line">
              <a:avLst/>
            </a:prstGeom>
            <a:ln w="1905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52729386-22B3-0E46-C625-26B1BCA2915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849758" y="2857902"/>
              <a:ext cx="1509938" cy="0"/>
            </a:xfrm>
            <a:prstGeom prst="line">
              <a:avLst/>
            </a:prstGeom>
            <a:ln w="1905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357ADC7B-CEE5-6FD9-1A9E-5B3898E9DCED}"/>
              </a:ext>
            </a:extLst>
          </p:cNvPr>
          <p:cNvGrpSpPr/>
          <p:nvPr/>
        </p:nvGrpSpPr>
        <p:grpSpPr>
          <a:xfrm>
            <a:off x="8616280" y="2492896"/>
            <a:ext cx="1684560" cy="1684560"/>
            <a:chOff x="1849758" y="2102933"/>
            <a:chExt cx="1509938" cy="1509938"/>
          </a:xfrm>
        </p:grpSpPr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A0A1B61E-FA6E-4A29-F5CE-DC44F83C77BE}"/>
                </a:ext>
              </a:extLst>
            </p:cNvPr>
            <p:cNvCxnSpPr>
              <a:cxnSpLocks/>
            </p:cNvCxnSpPr>
            <p:nvPr/>
          </p:nvCxnSpPr>
          <p:spPr>
            <a:xfrm>
              <a:off x="1849758" y="2857902"/>
              <a:ext cx="1509938" cy="0"/>
            </a:xfrm>
            <a:prstGeom prst="line">
              <a:avLst/>
            </a:prstGeom>
            <a:ln w="1270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DD828518-7BF8-4B1D-D026-C4259E21B40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849758" y="2857902"/>
              <a:ext cx="1509938" cy="0"/>
            </a:xfrm>
            <a:prstGeom prst="line">
              <a:avLst/>
            </a:prstGeom>
            <a:ln w="1270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0BA9B4B8-602A-D902-BD56-74E2AE143945}"/>
              </a:ext>
            </a:extLst>
          </p:cNvPr>
          <p:cNvGrpSpPr/>
          <p:nvPr/>
        </p:nvGrpSpPr>
        <p:grpSpPr>
          <a:xfrm>
            <a:off x="6502092" y="2723110"/>
            <a:ext cx="1224132" cy="1224132"/>
            <a:chOff x="1849758" y="2102933"/>
            <a:chExt cx="1509938" cy="1509938"/>
          </a:xfrm>
        </p:grpSpPr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54C9F4D2-6975-12F5-CCA3-3680043582B6}"/>
                </a:ext>
              </a:extLst>
            </p:cNvPr>
            <p:cNvCxnSpPr>
              <a:cxnSpLocks/>
            </p:cNvCxnSpPr>
            <p:nvPr/>
          </p:nvCxnSpPr>
          <p:spPr>
            <a:xfrm>
              <a:off x="1849758" y="2857902"/>
              <a:ext cx="1509938" cy="0"/>
            </a:xfrm>
            <a:prstGeom prst="line">
              <a:avLst/>
            </a:prstGeom>
            <a:ln w="1016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B8D1920F-75FF-33B8-C027-0D8A416A56D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849758" y="2857902"/>
              <a:ext cx="1509938" cy="0"/>
            </a:xfrm>
            <a:prstGeom prst="line">
              <a:avLst/>
            </a:prstGeom>
            <a:ln w="1016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AB0483CD-B20C-9719-462D-FA2CABD54108}"/>
              </a:ext>
            </a:extLst>
          </p:cNvPr>
          <p:cNvGrpSpPr/>
          <p:nvPr/>
        </p:nvGrpSpPr>
        <p:grpSpPr>
          <a:xfrm>
            <a:off x="4906149" y="2910224"/>
            <a:ext cx="849903" cy="849903"/>
            <a:chOff x="1849758" y="2102933"/>
            <a:chExt cx="1509938" cy="1509938"/>
          </a:xfrm>
        </p:grpSpPr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5D41BF22-900D-C91F-A73D-F8C9B56F1769}"/>
                </a:ext>
              </a:extLst>
            </p:cNvPr>
            <p:cNvCxnSpPr>
              <a:cxnSpLocks/>
            </p:cNvCxnSpPr>
            <p:nvPr/>
          </p:nvCxnSpPr>
          <p:spPr>
            <a:xfrm>
              <a:off x="1849758" y="2857902"/>
              <a:ext cx="1509938" cy="0"/>
            </a:xfrm>
            <a:prstGeom prst="line">
              <a:avLst/>
            </a:prstGeom>
            <a:ln w="762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D2A1143E-6D09-C39B-8A06-636BB7DE2FC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849758" y="2857902"/>
              <a:ext cx="1509938" cy="0"/>
            </a:xfrm>
            <a:prstGeom prst="line">
              <a:avLst/>
            </a:prstGeom>
            <a:ln w="762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EB122C7B-0D7D-8A87-05E2-2D3CADFA3859}"/>
              </a:ext>
            </a:extLst>
          </p:cNvPr>
          <p:cNvGrpSpPr/>
          <p:nvPr/>
        </p:nvGrpSpPr>
        <p:grpSpPr>
          <a:xfrm>
            <a:off x="3604187" y="3039784"/>
            <a:ext cx="590784" cy="590784"/>
            <a:chOff x="1849758" y="2102933"/>
            <a:chExt cx="1509938" cy="1509938"/>
          </a:xfrm>
        </p:grpSpPr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5ABEFE82-E82D-25AB-2348-C1C4014FA13D}"/>
                </a:ext>
              </a:extLst>
            </p:cNvPr>
            <p:cNvCxnSpPr>
              <a:cxnSpLocks/>
            </p:cNvCxnSpPr>
            <p:nvPr/>
          </p:nvCxnSpPr>
          <p:spPr>
            <a:xfrm>
              <a:off x="1849758" y="2857902"/>
              <a:ext cx="1509938" cy="0"/>
            </a:xfrm>
            <a:prstGeom prst="line">
              <a:avLst/>
            </a:prstGeom>
            <a:ln w="508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55A44FE9-410C-348C-7E03-34AC08C2107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849758" y="2857902"/>
              <a:ext cx="1509938" cy="0"/>
            </a:xfrm>
            <a:prstGeom prst="line">
              <a:avLst/>
            </a:prstGeom>
            <a:ln w="508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7CCB2A1C-E443-9ED6-D5CE-F45D80CC9DA3}"/>
              </a:ext>
            </a:extLst>
          </p:cNvPr>
          <p:cNvGrpSpPr/>
          <p:nvPr/>
        </p:nvGrpSpPr>
        <p:grpSpPr>
          <a:xfrm>
            <a:off x="2368893" y="3147971"/>
            <a:ext cx="374409" cy="374409"/>
            <a:chOff x="1849758" y="2102933"/>
            <a:chExt cx="1509938" cy="1509938"/>
          </a:xfrm>
        </p:grpSpPr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F05E040F-788E-5D36-99FA-9291A7527A3A}"/>
                </a:ext>
              </a:extLst>
            </p:cNvPr>
            <p:cNvCxnSpPr>
              <a:cxnSpLocks/>
            </p:cNvCxnSpPr>
            <p:nvPr/>
          </p:nvCxnSpPr>
          <p:spPr>
            <a:xfrm>
              <a:off x="1849758" y="2857902"/>
              <a:ext cx="1509938" cy="0"/>
            </a:xfrm>
            <a:prstGeom prst="line">
              <a:avLst/>
            </a:prstGeom>
            <a:ln w="254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097ECD12-AEC5-1163-CBF8-1971EE5BFC9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849758" y="2857902"/>
              <a:ext cx="1509938" cy="0"/>
            </a:xfrm>
            <a:prstGeom prst="line">
              <a:avLst/>
            </a:prstGeom>
            <a:ln w="254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2023-06-03T23:49:54Z</dcterms:modified>
</cp:coreProperties>
</file>