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1378" r:id="rId2"/>
    <p:sldId id="1379" r:id="rId3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452A"/>
    <a:srgbClr val="FFFFFF"/>
    <a:srgbClr val="E6E6E6"/>
    <a:srgbClr val="000000"/>
    <a:srgbClr val="B91B36"/>
    <a:srgbClr val="CE2C4B"/>
    <a:srgbClr val="E5EACA"/>
    <a:srgbClr val="F5817C"/>
    <a:srgbClr val="00006E"/>
    <a:srgbClr val="E0D3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48" autoAdjust="0"/>
    <p:restoredTop sz="95882" autoAdjust="0"/>
  </p:normalViewPr>
  <p:slideViewPr>
    <p:cSldViewPr>
      <p:cViewPr varScale="1">
        <p:scale>
          <a:sx n="86" d="100"/>
          <a:sy n="86" d="100"/>
        </p:scale>
        <p:origin x="80" y="9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2796" y="6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6F4CFCD9-AB4C-496F-8612-F0F8664423E6}" type="datetimeFigureOut">
              <a:rPr kumimoji="1" lang="ja-JP" altLang="en-US" smtClean="0"/>
              <a:pPr/>
              <a:t>2023/6/4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EA266F6F-572E-4F96-8CF3-85720C61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373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16D5FD97-398B-40BA-82A0-DA12832C9B1F}" type="datetimeFigureOut">
              <a:rPr kumimoji="1" lang="ja-JP" altLang="en-US" smtClean="0"/>
              <a:pPr/>
              <a:t>2023/6/4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294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5" tIns="45739" rIns="91475" bIns="4573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75" tIns="45739" rIns="91475" bIns="45739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10AA0854-438B-41A8-8FE1-BD26005912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55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9770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832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55574" y="2780928"/>
            <a:ext cx="7653269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sp>
        <p:nvSpPr>
          <p:cNvPr id="14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55574" y="3645025"/>
            <a:ext cx="7680853" cy="402182"/>
          </a:xfrm>
        </p:spPr>
        <p:txBody>
          <a:bodyPr>
            <a:normAutofit/>
          </a:bodyPr>
          <a:lstStyle>
            <a:lvl1pPr algn="ct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A3B663D-7EE5-474F-B42C-BCAEBD36A856}" type="datetime1">
              <a:rPr kumimoji="1" lang="ja-JP" altLang="en-US" smtClean="0"/>
              <a:pPr/>
              <a:t>2023/6/4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06FA8C1-BD2C-4623-BE0F-3FA695B38243}" type="datetime1">
              <a:rPr kumimoji="1" lang="ja-JP" altLang="en-US" smtClean="0"/>
              <a:pPr/>
              <a:t>2023/6/4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227864" y="6525344"/>
            <a:ext cx="2844800" cy="21602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F8785F94-E328-76CE-C55A-2FFB207727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400" y="620688"/>
            <a:ext cx="4079776" cy="422530"/>
          </a:xfrm>
          <a:noFill/>
        </p:spPr>
        <p:txBody>
          <a:bodyPr>
            <a:normAutofit/>
          </a:bodyPr>
          <a:lstStyle>
            <a:lvl1pPr algn="l"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775520" y="6537307"/>
            <a:ext cx="3860800" cy="216024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dirty="0"/>
              <a:t>Copyright (c) </a:t>
            </a:r>
            <a:r>
              <a:rPr lang="en-US" altLang="ja-JP" dirty="0" err="1"/>
              <a:t>freesale</a:t>
            </a:r>
            <a:r>
              <a:rPr lang="en-US" altLang="ja-JP" dirty="0"/>
              <a:t> All Rights Reserved. </a:t>
            </a: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1BD6EE38-48F3-47D6-2F21-1D453C5753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DE7E3D14-C3E4-C5F9-3500-370C511526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319D9C7-EAA5-4BDA-AC4B-7B6EFB39FD76}" type="datetime1">
              <a:rPr kumimoji="1" lang="ja-JP" altLang="en-US" smtClean="0"/>
              <a:pPr/>
              <a:t>2023/6/4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6" name="グラフィックス 5">
            <a:extLst>
              <a:ext uri="{FF2B5EF4-FFF2-40B4-BE49-F238E27FC236}">
                <a16:creationId xmlns:a16="http://schemas.microsoft.com/office/drawing/2014/main" id="{9FD9226A-B6BE-EC2C-8696-91E57D4222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AD50A73-F8A2-4CFE-9F97-2CD1B670ABFC}" type="datetime1">
              <a:rPr kumimoji="1" lang="ja-JP" altLang="en-US" smtClean="0"/>
              <a:pPr/>
              <a:t>2023/6/4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EE62F4AD-81EB-9181-8C72-5B6E32D6E7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B392486-75A5-48A6-887D-F7DCC4179B1D}" type="datetime1">
              <a:rPr kumimoji="1" lang="ja-JP" altLang="en-US" smtClean="0"/>
              <a:pPr/>
              <a:t>2023/6/4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9FC8A2D-DC99-4C70-B63D-3D54155959F1}" type="datetime1">
              <a:rPr kumimoji="1" lang="ja-JP" altLang="en-US" smtClean="0"/>
              <a:pPr/>
              <a:t>2023/6/4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68341" y="6525344"/>
            <a:ext cx="28448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3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B7773579-BA6E-7AE1-781C-AFB9AABA2EF2}"/>
              </a:ext>
            </a:extLst>
          </p:cNvPr>
          <p:cNvGrpSpPr/>
          <p:nvPr/>
        </p:nvGrpSpPr>
        <p:grpSpPr>
          <a:xfrm>
            <a:off x="5059512" y="2392512"/>
            <a:ext cx="2072977" cy="2072977"/>
            <a:chOff x="1849758" y="2102933"/>
            <a:chExt cx="1509938" cy="1509938"/>
          </a:xfrm>
        </p:grpSpPr>
        <p:cxnSp>
          <p:nvCxnSpPr>
            <p:cNvPr id="3" name="直線コネクタ 2">
              <a:extLst>
                <a:ext uri="{FF2B5EF4-FFF2-40B4-BE49-F238E27FC236}">
                  <a16:creationId xmlns:a16="http://schemas.microsoft.com/office/drawing/2014/main" id="{78D54B39-31CD-7538-FB80-86386075FD77}"/>
                </a:ext>
              </a:extLst>
            </p:cNvPr>
            <p:cNvCxnSpPr>
              <a:cxnSpLocks/>
            </p:cNvCxnSpPr>
            <p:nvPr/>
          </p:nvCxnSpPr>
          <p:spPr>
            <a:xfrm>
              <a:off x="1849758" y="2857902"/>
              <a:ext cx="1509938" cy="0"/>
            </a:xfrm>
            <a:prstGeom prst="line">
              <a:avLst/>
            </a:prstGeom>
            <a:ln w="190500" cap="rnd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直線コネクタ 3">
              <a:extLst>
                <a:ext uri="{FF2B5EF4-FFF2-40B4-BE49-F238E27FC236}">
                  <a16:creationId xmlns:a16="http://schemas.microsoft.com/office/drawing/2014/main" id="{52729386-22B3-0E46-C625-26B1BCA29159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849758" y="2857902"/>
              <a:ext cx="1509938" cy="0"/>
            </a:xfrm>
            <a:prstGeom prst="line">
              <a:avLst/>
            </a:prstGeom>
            <a:ln w="190500" cap="rnd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15191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357ADC7B-CEE5-6FD9-1A9E-5B3898E9DCED}"/>
              </a:ext>
            </a:extLst>
          </p:cNvPr>
          <p:cNvGrpSpPr/>
          <p:nvPr/>
        </p:nvGrpSpPr>
        <p:grpSpPr>
          <a:xfrm>
            <a:off x="8616280" y="2492896"/>
            <a:ext cx="1684560" cy="1684560"/>
            <a:chOff x="1849758" y="2102933"/>
            <a:chExt cx="1509938" cy="1509938"/>
          </a:xfrm>
        </p:grpSpPr>
        <p:cxnSp>
          <p:nvCxnSpPr>
            <p:cNvPr id="33" name="直線コネクタ 32">
              <a:extLst>
                <a:ext uri="{FF2B5EF4-FFF2-40B4-BE49-F238E27FC236}">
                  <a16:creationId xmlns:a16="http://schemas.microsoft.com/office/drawing/2014/main" id="{A0A1B61E-FA6E-4A29-F5CE-DC44F83C77BE}"/>
                </a:ext>
              </a:extLst>
            </p:cNvPr>
            <p:cNvCxnSpPr>
              <a:cxnSpLocks/>
            </p:cNvCxnSpPr>
            <p:nvPr/>
          </p:nvCxnSpPr>
          <p:spPr>
            <a:xfrm>
              <a:off x="1849758" y="2857902"/>
              <a:ext cx="1509938" cy="0"/>
            </a:xfrm>
            <a:prstGeom prst="line">
              <a:avLst/>
            </a:prstGeom>
            <a:ln w="127000" cap="rnd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DD828518-7BF8-4B1D-D026-C4259E21B403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849758" y="2857902"/>
              <a:ext cx="1509938" cy="0"/>
            </a:xfrm>
            <a:prstGeom prst="line">
              <a:avLst/>
            </a:prstGeom>
            <a:ln w="127000" cap="rnd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0BA9B4B8-602A-D902-BD56-74E2AE143945}"/>
              </a:ext>
            </a:extLst>
          </p:cNvPr>
          <p:cNvGrpSpPr/>
          <p:nvPr/>
        </p:nvGrpSpPr>
        <p:grpSpPr>
          <a:xfrm>
            <a:off x="6502092" y="2723110"/>
            <a:ext cx="1224132" cy="1224132"/>
            <a:chOff x="1849758" y="2102933"/>
            <a:chExt cx="1509938" cy="1509938"/>
          </a:xfrm>
        </p:grpSpPr>
        <p:cxnSp>
          <p:nvCxnSpPr>
            <p:cNvPr id="36" name="直線コネクタ 35">
              <a:extLst>
                <a:ext uri="{FF2B5EF4-FFF2-40B4-BE49-F238E27FC236}">
                  <a16:creationId xmlns:a16="http://schemas.microsoft.com/office/drawing/2014/main" id="{54C9F4D2-6975-12F5-CCA3-3680043582B6}"/>
                </a:ext>
              </a:extLst>
            </p:cNvPr>
            <p:cNvCxnSpPr>
              <a:cxnSpLocks/>
            </p:cNvCxnSpPr>
            <p:nvPr/>
          </p:nvCxnSpPr>
          <p:spPr>
            <a:xfrm>
              <a:off x="1849758" y="2857902"/>
              <a:ext cx="1509938" cy="0"/>
            </a:xfrm>
            <a:prstGeom prst="line">
              <a:avLst/>
            </a:prstGeom>
            <a:ln w="101600" cap="rnd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>
              <a:extLst>
                <a:ext uri="{FF2B5EF4-FFF2-40B4-BE49-F238E27FC236}">
                  <a16:creationId xmlns:a16="http://schemas.microsoft.com/office/drawing/2014/main" id="{B8D1920F-75FF-33B8-C027-0D8A416A56D6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849758" y="2857902"/>
              <a:ext cx="1509938" cy="0"/>
            </a:xfrm>
            <a:prstGeom prst="line">
              <a:avLst/>
            </a:prstGeom>
            <a:ln w="101600" cap="rnd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グループ化 37">
            <a:extLst>
              <a:ext uri="{FF2B5EF4-FFF2-40B4-BE49-F238E27FC236}">
                <a16:creationId xmlns:a16="http://schemas.microsoft.com/office/drawing/2014/main" id="{AB0483CD-B20C-9719-462D-FA2CABD54108}"/>
              </a:ext>
            </a:extLst>
          </p:cNvPr>
          <p:cNvGrpSpPr/>
          <p:nvPr/>
        </p:nvGrpSpPr>
        <p:grpSpPr>
          <a:xfrm>
            <a:off x="4906149" y="2910224"/>
            <a:ext cx="849903" cy="849903"/>
            <a:chOff x="1849758" y="2102933"/>
            <a:chExt cx="1509938" cy="1509938"/>
          </a:xfrm>
        </p:grpSpPr>
        <p:cxnSp>
          <p:nvCxnSpPr>
            <p:cNvPr id="39" name="直線コネクタ 38">
              <a:extLst>
                <a:ext uri="{FF2B5EF4-FFF2-40B4-BE49-F238E27FC236}">
                  <a16:creationId xmlns:a16="http://schemas.microsoft.com/office/drawing/2014/main" id="{5D41BF22-900D-C91F-A73D-F8C9B56F1769}"/>
                </a:ext>
              </a:extLst>
            </p:cNvPr>
            <p:cNvCxnSpPr>
              <a:cxnSpLocks/>
            </p:cNvCxnSpPr>
            <p:nvPr/>
          </p:nvCxnSpPr>
          <p:spPr>
            <a:xfrm>
              <a:off x="1849758" y="2857902"/>
              <a:ext cx="1509938" cy="0"/>
            </a:xfrm>
            <a:prstGeom prst="line">
              <a:avLst/>
            </a:prstGeom>
            <a:ln w="76200" cap="rnd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>
              <a:extLst>
                <a:ext uri="{FF2B5EF4-FFF2-40B4-BE49-F238E27FC236}">
                  <a16:creationId xmlns:a16="http://schemas.microsoft.com/office/drawing/2014/main" id="{D2A1143E-6D09-C39B-8A06-636BB7DE2FC0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849758" y="2857902"/>
              <a:ext cx="1509938" cy="0"/>
            </a:xfrm>
            <a:prstGeom prst="line">
              <a:avLst/>
            </a:prstGeom>
            <a:ln w="76200" cap="rnd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グループ化 40">
            <a:extLst>
              <a:ext uri="{FF2B5EF4-FFF2-40B4-BE49-F238E27FC236}">
                <a16:creationId xmlns:a16="http://schemas.microsoft.com/office/drawing/2014/main" id="{EB122C7B-0D7D-8A87-05E2-2D3CADFA3859}"/>
              </a:ext>
            </a:extLst>
          </p:cNvPr>
          <p:cNvGrpSpPr/>
          <p:nvPr/>
        </p:nvGrpSpPr>
        <p:grpSpPr>
          <a:xfrm>
            <a:off x="3604187" y="3039784"/>
            <a:ext cx="590784" cy="590784"/>
            <a:chOff x="1849758" y="2102933"/>
            <a:chExt cx="1509938" cy="1509938"/>
          </a:xfrm>
        </p:grpSpPr>
        <p:cxnSp>
          <p:nvCxnSpPr>
            <p:cNvPr id="42" name="直線コネクタ 41">
              <a:extLst>
                <a:ext uri="{FF2B5EF4-FFF2-40B4-BE49-F238E27FC236}">
                  <a16:creationId xmlns:a16="http://schemas.microsoft.com/office/drawing/2014/main" id="{5ABEFE82-E82D-25AB-2348-C1C4014FA13D}"/>
                </a:ext>
              </a:extLst>
            </p:cNvPr>
            <p:cNvCxnSpPr>
              <a:cxnSpLocks/>
            </p:cNvCxnSpPr>
            <p:nvPr/>
          </p:nvCxnSpPr>
          <p:spPr>
            <a:xfrm>
              <a:off x="1849758" y="2857902"/>
              <a:ext cx="1509938" cy="0"/>
            </a:xfrm>
            <a:prstGeom prst="line">
              <a:avLst/>
            </a:prstGeom>
            <a:ln w="50800" cap="rnd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コネクタ 42">
              <a:extLst>
                <a:ext uri="{FF2B5EF4-FFF2-40B4-BE49-F238E27FC236}">
                  <a16:creationId xmlns:a16="http://schemas.microsoft.com/office/drawing/2014/main" id="{55A44FE9-410C-348C-7E03-34AC08C21078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849758" y="2857902"/>
              <a:ext cx="1509938" cy="0"/>
            </a:xfrm>
            <a:prstGeom prst="line">
              <a:avLst/>
            </a:prstGeom>
            <a:ln w="50800" cap="rnd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グループ化 43">
            <a:extLst>
              <a:ext uri="{FF2B5EF4-FFF2-40B4-BE49-F238E27FC236}">
                <a16:creationId xmlns:a16="http://schemas.microsoft.com/office/drawing/2014/main" id="{7CCB2A1C-E443-9ED6-D5CE-F45D80CC9DA3}"/>
              </a:ext>
            </a:extLst>
          </p:cNvPr>
          <p:cNvGrpSpPr/>
          <p:nvPr/>
        </p:nvGrpSpPr>
        <p:grpSpPr>
          <a:xfrm>
            <a:off x="2368893" y="3147971"/>
            <a:ext cx="374409" cy="374409"/>
            <a:chOff x="1849758" y="2102933"/>
            <a:chExt cx="1509938" cy="1509938"/>
          </a:xfrm>
        </p:grpSpPr>
        <p:cxnSp>
          <p:nvCxnSpPr>
            <p:cNvPr id="45" name="直線コネクタ 44">
              <a:extLst>
                <a:ext uri="{FF2B5EF4-FFF2-40B4-BE49-F238E27FC236}">
                  <a16:creationId xmlns:a16="http://schemas.microsoft.com/office/drawing/2014/main" id="{F05E040F-788E-5D36-99FA-9291A7527A3A}"/>
                </a:ext>
              </a:extLst>
            </p:cNvPr>
            <p:cNvCxnSpPr>
              <a:cxnSpLocks/>
            </p:cNvCxnSpPr>
            <p:nvPr/>
          </p:nvCxnSpPr>
          <p:spPr>
            <a:xfrm>
              <a:off x="1849758" y="2857902"/>
              <a:ext cx="1509938" cy="0"/>
            </a:xfrm>
            <a:prstGeom prst="line">
              <a:avLst/>
            </a:prstGeom>
            <a:ln w="25400" cap="rnd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097ECD12-AEC5-1163-CBF8-1971EE5BFC99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1849758" y="2857902"/>
              <a:ext cx="1509938" cy="0"/>
            </a:xfrm>
            <a:prstGeom prst="line">
              <a:avLst/>
            </a:prstGeom>
            <a:ln w="25400" cap="rnd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44003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5">
      <a:majorFont>
        <a:latin typeface="A P-OTF A1ゴシック Std L"/>
        <a:ea typeface="游ゴシック bold"/>
        <a:cs typeface=""/>
      </a:majorFont>
      <a:minorFont>
        <a:latin typeface="Noto Sans CJK JP Light"/>
        <a:ea typeface="游ゴシック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>
          <a:outerShdw blurRad="254000" dist="38100" dir="5400000" algn="t" rotWithShape="0">
            <a:schemeClr val="bg1">
              <a:lumMod val="85000"/>
            </a:schemeClr>
          </a:outerShdw>
        </a:effectLst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ワイド画面</PresentationFormat>
  <Paragraphs>2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Noto Sans CJK JP Light</vt:lpstr>
      <vt:lpstr>游ゴシック</vt:lpstr>
      <vt:lpstr>游ゴシック bold</vt:lpstr>
      <vt:lpstr>游ゴシック Medium</vt:lpstr>
      <vt:lpstr>Arial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2023-06-01T09:01:31Z</dcterms:created>
  <dcterms:modified xsi:type="dcterms:W3CDTF">2023-06-03T23:49:54Z</dcterms:modified>
</cp:coreProperties>
</file>