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1378" r:id="rId2"/>
    <p:sldId id="1379" r:id="rId3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452A"/>
    <a:srgbClr val="FFFFFF"/>
    <a:srgbClr val="E6E6E6"/>
    <a:srgbClr val="000000"/>
    <a:srgbClr val="B91B36"/>
    <a:srgbClr val="CE2C4B"/>
    <a:srgbClr val="E5EACA"/>
    <a:srgbClr val="F5817C"/>
    <a:srgbClr val="00006E"/>
    <a:srgbClr val="E0D3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48" autoAdjust="0"/>
    <p:restoredTop sz="95882" autoAdjust="0"/>
  </p:normalViewPr>
  <p:slideViewPr>
    <p:cSldViewPr>
      <p:cViewPr varScale="1">
        <p:scale>
          <a:sx n="86" d="100"/>
          <a:sy n="86" d="100"/>
        </p:scale>
        <p:origin x="80" y="9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770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83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9D77468-BAB2-DF4A-FA3B-6634B08CF490}"/>
              </a:ext>
            </a:extLst>
          </p:cNvPr>
          <p:cNvGrpSpPr/>
          <p:nvPr/>
        </p:nvGrpSpPr>
        <p:grpSpPr>
          <a:xfrm>
            <a:off x="4849707" y="1461844"/>
            <a:ext cx="2492586" cy="3934311"/>
            <a:chOff x="839416" y="1739682"/>
            <a:chExt cx="1800200" cy="2841446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6EDE8636-47E9-F92D-4B23-0455661C8362}"/>
                </a:ext>
              </a:extLst>
            </p:cNvPr>
            <p:cNvSpPr/>
            <p:nvPr/>
          </p:nvSpPr>
          <p:spPr>
            <a:xfrm>
              <a:off x="839416" y="1739682"/>
              <a:ext cx="1800200" cy="2841446"/>
            </a:xfrm>
            <a:prstGeom prst="roundRect">
              <a:avLst>
                <a:gd name="adj" fmla="val 819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60F8A16F-4837-67FA-46FC-D0193104B7C5}"/>
                </a:ext>
              </a:extLst>
            </p:cNvPr>
            <p:cNvSpPr/>
            <p:nvPr/>
          </p:nvSpPr>
          <p:spPr>
            <a:xfrm flipV="1">
              <a:off x="1451484" y="4252525"/>
              <a:ext cx="576063" cy="11257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台形 4">
              <a:extLst>
                <a:ext uri="{FF2B5EF4-FFF2-40B4-BE49-F238E27FC236}">
                  <a16:creationId xmlns:a16="http://schemas.microsoft.com/office/drawing/2014/main" id="{A1F8AA29-D403-4A86-6DA7-176A807B2A55}"/>
                </a:ext>
              </a:extLst>
            </p:cNvPr>
            <p:cNvSpPr/>
            <p:nvPr/>
          </p:nvSpPr>
          <p:spPr>
            <a:xfrm rot="10800000">
              <a:off x="1399177" y="1742158"/>
              <a:ext cx="680678" cy="222115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5191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A227535-EA28-6282-5540-A23A57D8896A}"/>
              </a:ext>
            </a:extLst>
          </p:cNvPr>
          <p:cNvGrpSpPr/>
          <p:nvPr/>
        </p:nvGrpSpPr>
        <p:grpSpPr>
          <a:xfrm>
            <a:off x="6958453" y="3161140"/>
            <a:ext cx="1935646" cy="3055234"/>
            <a:chOff x="839416" y="1739682"/>
            <a:chExt cx="1800200" cy="2841446"/>
          </a:xfrm>
        </p:grpSpPr>
        <p:sp>
          <p:nvSpPr>
            <p:cNvPr id="3" name="四角形: 角を丸くする 2">
              <a:extLst>
                <a:ext uri="{FF2B5EF4-FFF2-40B4-BE49-F238E27FC236}">
                  <a16:creationId xmlns:a16="http://schemas.microsoft.com/office/drawing/2014/main" id="{0663A754-C24F-3E68-FA95-A9D917E3C32A}"/>
                </a:ext>
              </a:extLst>
            </p:cNvPr>
            <p:cNvSpPr/>
            <p:nvPr/>
          </p:nvSpPr>
          <p:spPr>
            <a:xfrm>
              <a:off x="839416" y="1739682"/>
              <a:ext cx="1800200" cy="2841446"/>
            </a:xfrm>
            <a:prstGeom prst="roundRect">
              <a:avLst>
                <a:gd name="adj" fmla="val 8193"/>
              </a:avLst>
            </a:prstGeom>
            <a:noFill/>
            <a:ln w="1270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15D51D77-225C-622B-A6A4-C9DD96CD2009}"/>
                </a:ext>
              </a:extLst>
            </p:cNvPr>
            <p:cNvSpPr/>
            <p:nvPr/>
          </p:nvSpPr>
          <p:spPr>
            <a:xfrm flipV="1">
              <a:off x="1451484" y="4252525"/>
              <a:ext cx="576063" cy="11257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5" name="台形 4">
              <a:extLst>
                <a:ext uri="{FF2B5EF4-FFF2-40B4-BE49-F238E27FC236}">
                  <a16:creationId xmlns:a16="http://schemas.microsoft.com/office/drawing/2014/main" id="{6E606DAC-BD19-8284-2467-8C611288882B}"/>
                </a:ext>
              </a:extLst>
            </p:cNvPr>
            <p:cNvSpPr/>
            <p:nvPr/>
          </p:nvSpPr>
          <p:spPr>
            <a:xfrm rot="10800000">
              <a:off x="1399177" y="1742158"/>
              <a:ext cx="680678" cy="265595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F565366E-B0AA-4F40-53E2-E435F34632C9}"/>
              </a:ext>
            </a:extLst>
          </p:cNvPr>
          <p:cNvGrpSpPr/>
          <p:nvPr/>
        </p:nvGrpSpPr>
        <p:grpSpPr>
          <a:xfrm>
            <a:off x="3189180" y="3602555"/>
            <a:ext cx="1486721" cy="2346649"/>
            <a:chOff x="839416" y="1739682"/>
            <a:chExt cx="1800200" cy="2841446"/>
          </a:xfrm>
        </p:grpSpPr>
        <p:sp>
          <p:nvSpPr>
            <p:cNvPr id="7" name="四角形: 角を丸くする 6">
              <a:extLst>
                <a:ext uri="{FF2B5EF4-FFF2-40B4-BE49-F238E27FC236}">
                  <a16:creationId xmlns:a16="http://schemas.microsoft.com/office/drawing/2014/main" id="{8235449D-9EB8-F84F-89EB-02EF9D87921E}"/>
                </a:ext>
              </a:extLst>
            </p:cNvPr>
            <p:cNvSpPr/>
            <p:nvPr/>
          </p:nvSpPr>
          <p:spPr>
            <a:xfrm>
              <a:off x="839416" y="1739682"/>
              <a:ext cx="1800200" cy="2841446"/>
            </a:xfrm>
            <a:prstGeom prst="roundRect">
              <a:avLst>
                <a:gd name="adj" fmla="val 8193"/>
              </a:avLst>
            </a:prstGeom>
            <a:noFill/>
            <a:ln w="1016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6663A1B6-19F6-59B0-ADEB-BC4CB0F06704}"/>
                </a:ext>
              </a:extLst>
            </p:cNvPr>
            <p:cNvSpPr/>
            <p:nvPr/>
          </p:nvSpPr>
          <p:spPr>
            <a:xfrm flipV="1">
              <a:off x="1451484" y="4252525"/>
              <a:ext cx="576063" cy="11257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台形 8">
              <a:extLst>
                <a:ext uri="{FF2B5EF4-FFF2-40B4-BE49-F238E27FC236}">
                  <a16:creationId xmlns:a16="http://schemas.microsoft.com/office/drawing/2014/main" id="{6BBE622A-3C1A-9436-D033-BD14A4CBC636}"/>
                </a:ext>
              </a:extLst>
            </p:cNvPr>
            <p:cNvSpPr/>
            <p:nvPr/>
          </p:nvSpPr>
          <p:spPr>
            <a:xfrm rot="10800000">
              <a:off x="1399177" y="1742158"/>
              <a:ext cx="680678" cy="265595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4FA564C6-2659-A291-00D7-B1AB42121B80}"/>
              </a:ext>
            </a:extLst>
          </p:cNvPr>
          <p:cNvGrpSpPr/>
          <p:nvPr/>
        </p:nvGrpSpPr>
        <p:grpSpPr>
          <a:xfrm>
            <a:off x="8894593" y="962254"/>
            <a:ext cx="864061" cy="1363839"/>
            <a:chOff x="839416" y="1739682"/>
            <a:chExt cx="1800200" cy="2841446"/>
          </a:xfrm>
        </p:grpSpPr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1FD8F9AE-78E8-B9B1-0A57-6DF7536AEF69}"/>
                </a:ext>
              </a:extLst>
            </p:cNvPr>
            <p:cNvSpPr/>
            <p:nvPr/>
          </p:nvSpPr>
          <p:spPr>
            <a:xfrm>
              <a:off x="839416" y="1739682"/>
              <a:ext cx="1800200" cy="2841446"/>
            </a:xfrm>
            <a:prstGeom prst="roundRect">
              <a:avLst>
                <a:gd name="adj" fmla="val 8193"/>
              </a:avLst>
            </a:prstGeom>
            <a:noFill/>
            <a:ln w="762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6107376D-55E6-DC80-A333-D4097E6A2DCF}"/>
                </a:ext>
              </a:extLst>
            </p:cNvPr>
            <p:cNvSpPr/>
            <p:nvPr/>
          </p:nvSpPr>
          <p:spPr>
            <a:xfrm flipV="1">
              <a:off x="1451484" y="4252525"/>
              <a:ext cx="576063" cy="11257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3" name="台形 12">
              <a:extLst>
                <a:ext uri="{FF2B5EF4-FFF2-40B4-BE49-F238E27FC236}">
                  <a16:creationId xmlns:a16="http://schemas.microsoft.com/office/drawing/2014/main" id="{F63E0615-2294-CCF3-E123-9D09FE8F2B49}"/>
                </a:ext>
              </a:extLst>
            </p:cNvPr>
            <p:cNvSpPr/>
            <p:nvPr/>
          </p:nvSpPr>
          <p:spPr>
            <a:xfrm rot="10800000">
              <a:off x="1399177" y="1742158"/>
              <a:ext cx="680678" cy="265595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03FD8D8E-5825-A369-9E35-1629727D67C4}"/>
              </a:ext>
            </a:extLst>
          </p:cNvPr>
          <p:cNvGrpSpPr/>
          <p:nvPr/>
        </p:nvGrpSpPr>
        <p:grpSpPr>
          <a:xfrm>
            <a:off x="5329834" y="1370053"/>
            <a:ext cx="392576" cy="619645"/>
            <a:chOff x="839416" y="1739682"/>
            <a:chExt cx="1800200" cy="2841446"/>
          </a:xfrm>
        </p:grpSpPr>
        <p:sp>
          <p:nvSpPr>
            <p:cNvPr id="15" name="四角形: 角を丸くする 14">
              <a:extLst>
                <a:ext uri="{FF2B5EF4-FFF2-40B4-BE49-F238E27FC236}">
                  <a16:creationId xmlns:a16="http://schemas.microsoft.com/office/drawing/2014/main" id="{1C1C24AE-A1B7-8F57-A20F-B1B5D19F1641}"/>
                </a:ext>
              </a:extLst>
            </p:cNvPr>
            <p:cNvSpPr/>
            <p:nvPr/>
          </p:nvSpPr>
          <p:spPr>
            <a:xfrm>
              <a:off x="839416" y="1739682"/>
              <a:ext cx="1800200" cy="2841446"/>
            </a:xfrm>
            <a:prstGeom prst="roundRect">
              <a:avLst>
                <a:gd name="adj" fmla="val 8193"/>
              </a:avLst>
            </a:prstGeom>
            <a:noFill/>
            <a:ln w="508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6" name="四角形: 角を丸くする 15">
              <a:extLst>
                <a:ext uri="{FF2B5EF4-FFF2-40B4-BE49-F238E27FC236}">
                  <a16:creationId xmlns:a16="http://schemas.microsoft.com/office/drawing/2014/main" id="{00556BCC-7481-8C96-C20C-E7D668C104E1}"/>
                </a:ext>
              </a:extLst>
            </p:cNvPr>
            <p:cNvSpPr/>
            <p:nvPr/>
          </p:nvSpPr>
          <p:spPr>
            <a:xfrm flipV="1">
              <a:off x="1451484" y="4252525"/>
              <a:ext cx="576063" cy="11257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7" name="台形 16">
              <a:extLst>
                <a:ext uri="{FF2B5EF4-FFF2-40B4-BE49-F238E27FC236}">
                  <a16:creationId xmlns:a16="http://schemas.microsoft.com/office/drawing/2014/main" id="{698FAC03-EECC-C58F-BA0C-E30F6D84F5CB}"/>
                </a:ext>
              </a:extLst>
            </p:cNvPr>
            <p:cNvSpPr/>
            <p:nvPr/>
          </p:nvSpPr>
          <p:spPr>
            <a:xfrm rot="10800000">
              <a:off x="1399177" y="1742158"/>
              <a:ext cx="680678" cy="265595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C748FF1E-442B-7A09-07F4-D3DA0A0BE209}"/>
              </a:ext>
            </a:extLst>
          </p:cNvPr>
          <p:cNvGrpSpPr/>
          <p:nvPr/>
        </p:nvGrpSpPr>
        <p:grpSpPr>
          <a:xfrm>
            <a:off x="3003796" y="1561082"/>
            <a:ext cx="196288" cy="309823"/>
            <a:chOff x="839416" y="1739682"/>
            <a:chExt cx="1800200" cy="2841446"/>
          </a:xfrm>
        </p:grpSpPr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10178C29-1CF7-F821-C436-EF405F5C7585}"/>
                </a:ext>
              </a:extLst>
            </p:cNvPr>
            <p:cNvSpPr/>
            <p:nvPr/>
          </p:nvSpPr>
          <p:spPr>
            <a:xfrm>
              <a:off x="839416" y="1739682"/>
              <a:ext cx="1800200" cy="2841446"/>
            </a:xfrm>
            <a:prstGeom prst="roundRect">
              <a:avLst>
                <a:gd name="adj" fmla="val 8193"/>
              </a:avLst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B8B138A8-C532-583B-10CC-43B52C0C3757}"/>
                </a:ext>
              </a:extLst>
            </p:cNvPr>
            <p:cNvSpPr/>
            <p:nvPr/>
          </p:nvSpPr>
          <p:spPr>
            <a:xfrm flipV="1">
              <a:off x="1451484" y="4252525"/>
              <a:ext cx="576063" cy="112578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台形 20">
              <a:extLst>
                <a:ext uri="{FF2B5EF4-FFF2-40B4-BE49-F238E27FC236}">
                  <a16:creationId xmlns:a16="http://schemas.microsoft.com/office/drawing/2014/main" id="{24405325-7F63-D833-E904-3B4F2567A6DA}"/>
                </a:ext>
              </a:extLst>
            </p:cNvPr>
            <p:cNvSpPr/>
            <p:nvPr/>
          </p:nvSpPr>
          <p:spPr>
            <a:xfrm rot="10800000">
              <a:off x="1399177" y="1742158"/>
              <a:ext cx="680678" cy="265595"/>
            </a:xfrm>
            <a:prstGeom prst="trapezoid">
              <a:avLst/>
            </a:prstGeom>
            <a:solidFill>
              <a:schemeClr val="tx1">
                <a:lumMod val="75000"/>
                <a:lumOff val="25000"/>
              </a:schemeClr>
            </a:solidFill>
            <a:ln w="571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5440038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ワイド画面</PresentationFormat>
  <Paragraphs>2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2023-06-01T09:01:31Z</dcterms:created>
  <dcterms:modified xsi:type="dcterms:W3CDTF">2023-06-03T01:01:52Z</dcterms:modified>
</cp:coreProperties>
</file>