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86" d="100"/>
          <a:sy n="86" d="100"/>
        </p:scale>
        <p:origin x="80" y="9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D19DB3B0-F3D9-90BC-2657-F040CD28139E}"/>
              </a:ext>
            </a:extLst>
          </p:cNvPr>
          <p:cNvGrpSpPr/>
          <p:nvPr/>
        </p:nvGrpSpPr>
        <p:grpSpPr>
          <a:xfrm>
            <a:off x="3237173" y="1864975"/>
            <a:ext cx="5717655" cy="3423120"/>
            <a:chOff x="3405952" y="3796211"/>
            <a:chExt cx="2304256" cy="1379542"/>
          </a:xfrm>
        </p:grpSpPr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8AEFBFF7-99F7-44B6-2329-99FDC179DE7D}"/>
                </a:ext>
              </a:extLst>
            </p:cNvPr>
            <p:cNvGrpSpPr/>
            <p:nvPr/>
          </p:nvGrpSpPr>
          <p:grpSpPr>
            <a:xfrm>
              <a:off x="3405952" y="3796211"/>
              <a:ext cx="2304256" cy="1379542"/>
              <a:chOff x="1775520" y="2471753"/>
              <a:chExt cx="2304256" cy="1379542"/>
            </a:xfrm>
          </p:grpSpPr>
          <p:sp>
            <p:nvSpPr>
              <p:cNvPr id="12" name="台形 11">
                <a:extLst>
                  <a:ext uri="{FF2B5EF4-FFF2-40B4-BE49-F238E27FC236}">
                    <a16:creationId xmlns:a16="http://schemas.microsoft.com/office/drawing/2014/main" id="{EC276BF6-5198-0E0F-9BD3-52AC68EE31E2}"/>
                  </a:ext>
                </a:extLst>
              </p:cNvPr>
              <p:cNvSpPr/>
              <p:nvPr/>
            </p:nvSpPr>
            <p:spPr>
              <a:xfrm rot="10800000">
                <a:off x="2089248" y="2471753"/>
                <a:ext cx="1990528" cy="1058023"/>
              </a:xfrm>
              <a:prstGeom prst="trapezoid">
                <a:avLst/>
              </a:prstGeom>
              <a:noFill/>
              <a:ln w="1270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13" name="グループ化 12">
                <a:extLst>
                  <a:ext uri="{FF2B5EF4-FFF2-40B4-BE49-F238E27FC236}">
                    <a16:creationId xmlns:a16="http://schemas.microsoft.com/office/drawing/2014/main" id="{280D596E-3997-A6EA-3D2A-143CF0991F74}"/>
                  </a:ext>
                </a:extLst>
              </p:cNvPr>
              <p:cNvGrpSpPr/>
              <p:nvPr/>
            </p:nvGrpSpPr>
            <p:grpSpPr>
              <a:xfrm>
                <a:off x="2508201" y="3650245"/>
                <a:ext cx="1152621" cy="201050"/>
                <a:chOff x="2423592" y="3650245"/>
                <a:chExt cx="1152621" cy="201050"/>
              </a:xfrm>
            </p:grpSpPr>
            <p:sp>
              <p:nvSpPr>
                <p:cNvPr id="15" name="楕円 14">
                  <a:extLst>
                    <a:ext uri="{FF2B5EF4-FFF2-40B4-BE49-F238E27FC236}">
                      <a16:creationId xmlns:a16="http://schemas.microsoft.com/office/drawing/2014/main" id="{5114F374-6AB7-45B5-4E9F-113710DFB9E3}"/>
                    </a:ext>
                  </a:extLst>
                </p:cNvPr>
                <p:cNvSpPr/>
                <p:nvPr/>
              </p:nvSpPr>
              <p:spPr>
                <a:xfrm>
                  <a:off x="2423592" y="3658745"/>
                  <a:ext cx="192550" cy="192550"/>
                </a:xfrm>
                <a:prstGeom prst="ellipse">
                  <a:avLst/>
                </a:prstGeom>
                <a:noFill/>
                <a:ln w="12700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6" name="楕円 15">
                  <a:extLst>
                    <a:ext uri="{FF2B5EF4-FFF2-40B4-BE49-F238E27FC236}">
                      <a16:creationId xmlns:a16="http://schemas.microsoft.com/office/drawing/2014/main" id="{A412032D-579D-9ECE-BC0A-D9A5F19B220B}"/>
                    </a:ext>
                  </a:extLst>
                </p:cNvPr>
                <p:cNvSpPr/>
                <p:nvPr/>
              </p:nvSpPr>
              <p:spPr>
                <a:xfrm>
                  <a:off x="3383663" y="3650245"/>
                  <a:ext cx="192550" cy="192550"/>
                </a:xfrm>
                <a:prstGeom prst="ellipse">
                  <a:avLst/>
                </a:prstGeom>
                <a:noFill/>
                <a:ln w="12700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cxnSp>
            <p:nvCxnSpPr>
              <p:cNvPr id="14" name="直線コネクタ 13">
                <a:extLst>
                  <a:ext uri="{FF2B5EF4-FFF2-40B4-BE49-F238E27FC236}">
                    <a16:creationId xmlns:a16="http://schemas.microsoft.com/office/drawing/2014/main" id="{15041BEB-4C2E-1D5A-62BF-70F08A41B2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75520" y="2471753"/>
                <a:ext cx="2016224" cy="0"/>
              </a:xfrm>
              <a:prstGeom prst="line">
                <a:avLst/>
              </a:prstGeom>
              <a:ln w="127000"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1C81CD38-31E2-F0E3-3D7D-98151FC07345}"/>
                </a:ext>
              </a:extLst>
            </p:cNvPr>
            <p:cNvGrpSpPr/>
            <p:nvPr/>
          </p:nvGrpSpPr>
          <p:grpSpPr>
            <a:xfrm>
              <a:off x="4385470" y="4079192"/>
              <a:ext cx="658945" cy="492062"/>
              <a:chOff x="2700751" y="2757032"/>
              <a:chExt cx="658945" cy="492062"/>
            </a:xfrm>
          </p:grpSpPr>
          <p:cxnSp>
            <p:nvCxnSpPr>
              <p:cNvPr id="9" name="直線コネクタ 8">
                <a:extLst>
                  <a:ext uri="{FF2B5EF4-FFF2-40B4-BE49-F238E27FC236}">
                    <a16:creationId xmlns:a16="http://schemas.microsoft.com/office/drawing/2014/main" id="{1959EA0D-594F-F579-F203-3A1089580FF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00751" y="2757032"/>
                <a:ext cx="0" cy="492062"/>
              </a:xfrm>
              <a:prstGeom prst="line">
                <a:avLst/>
              </a:prstGeom>
              <a:ln w="127000"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>
                <a:extLst>
                  <a:ext uri="{FF2B5EF4-FFF2-40B4-BE49-F238E27FC236}">
                    <a16:creationId xmlns:a16="http://schemas.microsoft.com/office/drawing/2014/main" id="{573A0618-3193-78BA-C035-AB71C5AAF5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30224" y="2757032"/>
                <a:ext cx="0" cy="492062"/>
              </a:xfrm>
              <a:prstGeom prst="line">
                <a:avLst/>
              </a:prstGeom>
              <a:ln w="127000"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線コネクタ 10">
                <a:extLst>
                  <a:ext uri="{FF2B5EF4-FFF2-40B4-BE49-F238E27FC236}">
                    <a16:creationId xmlns:a16="http://schemas.microsoft.com/office/drawing/2014/main" id="{44449338-F117-361C-4625-D69B5BBFD5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59696" y="2757032"/>
                <a:ext cx="0" cy="492062"/>
              </a:xfrm>
              <a:prstGeom prst="line">
                <a:avLst/>
              </a:prstGeom>
              <a:ln w="127000"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F2677B13-93E6-AD0C-DED8-AE32DDB94E68}"/>
              </a:ext>
            </a:extLst>
          </p:cNvPr>
          <p:cNvGrpSpPr/>
          <p:nvPr/>
        </p:nvGrpSpPr>
        <p:grpSpPr>
          <a:xfrm>
            <a:off x="5855294" y="3188726"/>
            <a:ext cx="5116724" cy="3063347"/>
            <a:chOff x="3405952" y="3796211"/>
            <a:chExt cx="2304256" cy="1379542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4A8DF6F1-4434-A2EF-389F-0C6B45C56B7A}"/>
                </a:ext>
              </a:extLst>
            </p:cNvPr>
            <p:cNvGrpSpPr/>
            <p:nvPr/>
          </p:nvGrpSpPr>
          <p:grpSpPr>
            <a:xfrm>
              <a:off x="3405952" y="3796211"/>
              <a:ext cx="2304256" cy="1379542"/>
              <a:chOff x="1775520" y="2471753"/>
              <a:chExt cx="2304256" cy="1379542"/>
            </a:xfrm>
          </p:grpSpPr>
          <p:sp>
            <p:nvSpPr>
              <p:cNvPr id="8" name="台形 7">
                <a:extLst>
                  <a:ext uri="{FF2B5EF4-FFF2-40B4-BE49-F238E27FC236}">
                    <a16:creationId xmlns:a16="http://schemas.microsoft.com/office/drawing/2014/main" id="{14A70B51-35B4-F1E9-57F9-6F218C7C30CB}"/>
                  </a:ext>
                </a:extLst>
              </p:cNvPr>
              <p:cNvSpPr/>
              <p:nvPr/>
            </p:nvSpPr>
            <p:spPr>
              <a:xfrm rot="10800000">
                <a:off x="2089248" y="2471753"/>
                <a:ext cx="1990528" cy="1058023"/>
              </a:xfrm>
              <a:prstGeom prst="trapezoid">
                <a:avLst/>
              </a:prstGeom>
              <a:noFill/>
              <a:ln w="1270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9" name="グループ化 8">
                <a:extLst>
                  <a:ext uri="{FF2B5EF4-FFF2-40B4-BE49-F238E27FC236}">
                    <a16:creationId xmlns:a16="http://schemas.microsoft.com/office/drawing/2014/main" id="{4EFB90B2-BE9F-F2DA-18F1-574B7D802397}"/>
                  </a:ext>
                </a:extLst>
              </p:cNvPr>
              <p:cNvGrpSpPr/>
              <p:nvPr/>
            </p:nvGrpSpPr>
            <p:grpSpPr>
              <a:xfrm>
                <a:off x="2508201" y="3650245"/>
                <a:ext cx="1152621" cy="201050"/>
                <a:chOff x="2423592" y="3650245"/>
                <a:chExt cx="1152621" cy="201050"/>
              </a:xfrm>
            </p:grpSpPr>
            <p:sp>
              <p:nvSpPr>
                <p:cNvPr id="11" name="楕円 10">
                  <a:extLst>
                    <a:ext uri="{FF2B5EF4-FFF2-40B4-BE49-F238E27FC236}">
                      <a16:creationId xmlns:a16="http://schemas.microsoft.com/office/drawing/2014/main" id="{6962D4EF-9D3F-5578-F738-69639DE3B77C}"/>
                    </a:ext>
                  </a:extLst>
                </p:cNvPr>
                <p:cNvSpPr/>
                <p:nvPr/>
              </p:nvSpPr>
              <p:spPr>
                <a:xfrm>
                  <a:off x="2423592" y="3658745"/>
                  <a:ext cx="192550" cy="192550"/>
                </a:xfrm>
                <a:prstGeom prst="ellipse">
                  <a:avLst/>
                </a:prstGeom>
                <a:noFill/>
                <a:ln w="12700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2" name="楕円 11">
                  <a:extLst>
                    <a:ext uri="{FF2B5EF4-FFF2-40B4-BE49-F238E27FC236}">
                      <a16:creationId xmlns:a16="http://schemas.microsoft.com/office/drawing/2014/main" id="{9FA287AD-FFFC-F406-3518-A10E9B7F1E56}"/>
                    </a:ext>
                  </a:extLst>
                </p:cNvPr>
                <p:cNvSpPr/>
                <p:nvPr/>
              </p:nvSpPr>
              <p:spPr>
                <a:xfrm>
                  <a:off x="3383663" y="3650245"/>
                  <a:ext cx="192550" cy="192550"/>
                </a:xfrm>
                <a:prstGeom prst="ellipse">
                  <a:avLst/>
                </a:prstGeom>
                <a:noFill/>
                <a:ln w="12700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cxnSp>
            <p:nvCxnSpPr>
              <p:cNvPr id="10" name="直線コネクタ 9">
                <a:extLst>
                  <a:ext uri="{FF2B5EF4-FFF2-40B4-BE49-F238E27FC236}">
                    <a16:creationId xmlns:a16="http://schemas.microsoft.com/office/drawing/2014/main" id="{C2D8680D-157C-C172-6BB1-6804CB3F51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75520" y="2471753"/>
                <a:ext cx="2016224" cy="0"/>
              </a:xfrm>
              <a:prstGeom prst="line">
                <a:avLst/>
              </a:prstGeom>
              <a:ln w="127000"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5643A0DD-B358-F359-8CFD-A2A28FF3F5A9}"/>
                </a:ext>
              </a:extLst>
            </p:cNvPr>
            <p:cNvGrpSpPr/>
            <p:nvPr/>
          </p:nvGrpSpPr>
          <p:grpSpPr>
            <a:xfrm>
              <a:off x="4385470" y="4079192"/>
              <a:ext cx="658945" cy="492062"/>
              <a:chOff x="2700751" y="2757032"/>
              <a:chExt cx="658945" cy="492062"/>
            </a:xfrm>
          </p:grpSpPr>
          <p:cxnSp>
            <p:nvCxnSpPr>
              <p:cNvPr id="5" name="直線コネクタ 4">
                <a:extLst>
                  <a:ext uri="{FF2B5EF4-FFF2-40B4-BE49-F238E27FC236}">
                    <a16:creationId xmlns:a16="http://schemas.microsoft.com/office/drawing/2014/main" id="{DC03EF3D-E41A-D3F9-6BE7-8D67CFD5B4E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00751" y="2757032"/>
                <a:ext cx="0" cy="492062"/>
              </a:xfrm>
              <a:prstGeom prst="line">
                <a:avLst/>
              </a:prstGeom>
              <a:ln w="127000"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直線コネクタ 5">
                <a:extLst>
                  <a:ext uri="{FF2B5EF4-FFF2-40B4-BE49-F238E27FC236}">
                    <a16:creationId xmlns:a16="http://schemas.microsoft.com/office/drawing/2014/main" id="{17868B91-DFB3-1CE9-7A18-1D531E238BC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30224" y="2757032"/>
                <a:ext cx="0" cy="492062"/>
              </a:xfrm>
              <a:prstGeom prst="line">
                <a:avLst/>
              </a:prstGeom>
              <a:ln w="127000"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直線コネクタ 6">
                <a:extLst>
                  <a:ext uri="{FF2B5EF4-FFF2-40B4-BE49-F238E27FC236}">
                    <a16:creationId xmlns:a16="http://schemas.microsoft.com/office/drawing/2014/main" id="{A987B794-BEB2-F618-8633-826E77D11D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59696" y="2757032"/>
                <a:ext cx="0" cy="492062"/>
              </a:xfrm>
              <a:prstGeom prst="line">
                <a:avLst/>
              </a:prstGeom>
              <a:ln w="127000"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A5A19BE8-DB5F-B4F1-0125-695A684DBBD3}"/>
              </a:ext>
            </a:extLst>
          </p:cNvPr>
          <p:cNvGrpSpPr/>
          <p:nvPr/>
        </p:nvGrpSpPr>
        <p:grpSpPr>
          <a:xfrm>
            <a:off x="1954816" y="3975016"/>
            <a:ext cx="3089213" cy="1849490"/>
            <a:chOff x="3405952" y="3796211"/>
            <a:chExt cx="2304256" cy="1379542"/>
          </a:xfrm>
        </p:grpSpPr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E91CCE28-3673-F716-5727-907E46AC20FE}"/>
                </a:ext>
              </a:extLst>
            </p:cNvPr>
            <p:cNvGrpSpPr/>
            <p:nvPr/>
          </p:nvGrpSpPr>
          <p:grpSpPr>
            <a:xfrm>
              <a:off x="3405952" y="3796211"/>
              <a:ext cx="2304256" cy="1379542"/>
              <a:chOff x="1775520" y="2471753"/>
              <a:chExt cx="2304256" cy="1379542"/>
            </a:xfrm>
          </p:grpSpPr>
          <p:sp>
            <p:nvSpPr>
              <p:cNvPr id="19" name="台形 18">
                <a:extLst>
                  <a:ext uri="{FF2B5EF4-FFF2-40B4-BE49-F238E27FC236}">
                    <a16:creationId xmlns:a16="http://schemas.microsoft.com/office/drawing/2014/main" id="{90EDA8DB-7618-4864-5B87-B0983F5BE26E}"/>
                  </a:ext>
                </a:extLst>
              </p:cNvPr>
              <p:cNvSpPr/>
              <p:nvPr/>
            </p:nvSpPr>
            <p:spPr>
              <a:xfrm rot="10800000">
                <a:off x="2089248" y="2471753"/>
                <a:ext cx="1990528" cy="1058023"/>
              </a:xfrm>
              <a:prstGeom prst="trapezoid">
                <a:avLst/>
              </a:prstGeom>
              <a:noFill/>
              <a:ln w="1016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20" name="グループ化 19">
                <a:extLst>
                  <a:ext uri="{FF2B5EF4-FFF2-40B4-BE49-F238E27FC236}">
                    <a16:creationId xmlns:a16="http://schemas.microsoft.com/office/drawing/2014/main" id="{79DAA198-5E7D-0587-BD89-495C985E5596}"/>
                  </a:ext>
                </a:extLst>
              </p:cNvPr>
              <p:cNvGrpSpPr/>
              <p:nvPr/>
            </p:nvGrpSpPr>
            <p:grpSpPr>
              <a:xfrm>
                <a:off x="2508201" y="3650245"/>
                <a:ext cx="1152621" cy="201050"/>
                <a:chOff x="2423592" y="3650245"/>
                <a:chExt cx="1152621" cy="201050"/>
              </a:xfrm>
            </p:grpSpPr>
            <p:sp>
              <p:nvSpPr>
                <p:cNvPr id="42" name="楕円 41">
                  <a:extLst>
                    <a:ext uri="{FF2B5EF4-FFF2-40B4-BE49-F238E27FC236}">
                      <a16:creationId xmlns:a16="http://schemas.microsoft.com/office/drawing/2014/main" id="{966B0443-6A90-16EF-1D4F-669D10CA2D76}"/>
                    </a:ext>
                  </a:extLst>
                </p:cNvPr>
                <p:cNvSpPr/>
                <p:nvPr/>
              </p:nvSpPr>
              <p:spPr>
                <a:xfrm>
                  <a:off x="2423592" y="3658745"/>
                  <a:ext cx="192550" cy="192550"/>
                </a:xfrm>
                <a:prstGeom prst="ellipse">
                  <a:avLst/>
                </a:prstGeom>
                <a:noFill/>
                <a:ln w="10160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43" name="楕円 42">
                  <a:extLst>
                    <a:ext uri="{FF2B5EF4-FFF2-40B4-BE49-F238E27FC236}">
                      <a16:creationId xmlns:a16="http://schemas.microsoft.com/office/drawing/2014/main" id="{6495E0C8-063D-C9DB-B682-A2AE684E0F52}"/>
                    </a:ext>
                  </a:extLst>
                </p:cNvPr>
                <p:cNvSpPr/>
                <p:nvPr/>
              </p:nvSpPr>
              <p:spPr>
                <a:xfrm>
                  <a:off x="3383663" y="3650245"/>
                  <a:ext cx="192550" cy="192550"/>
                </a:xfrm>
                <a:prstGeom prst="ellipse">
                  <a:avLst/>
                </a:prstGeom>
                <a:noFill/>
                <a:ln w="10160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cxnSp>
            <p:nvCxnSpPr>
              <p:cNvPr id="21" name="直線コネクタ 20">
                <a:extLst>
                  <a:ext uri="{FF2B5EF4-FFF2-40B4-BE49-F238E27FC236}">
                    <a16:creationId xmlns:a16="http://schemas.microsoft.com/office/drawing/2014/main" id="{8218341D-6B95-03E6-CDC6-0466D47D0CE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75520" y="2471753"/>
                <a:ext cx="2016224" cy="0"/>
              </a:xfrm>
              <a:prstGeom prst="line">
                <a:avLst/>
              </a:prstGeom>
              <a:ln w="101600"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DC960194-1C91-B364-FBAA-056A63B1AAFD}"/>
                </a:ext>
              </a:extLst>
            </p:cNvPr>
            <p:cNvGrpSpPr/>
            <p:nvPr/>
          </p:nvGrpSpPr>
          <p:grpSpPr>
            <a:xfrm>
              <a:off x="4385470" y="4079192"/>
              <a:ext cx="658945" cy="492062"/>
              <a:chOff x="2700751" y="2757032"/>
              <a:chExt cx="658945" cy="492062"/>
            </a:xfrm>
          </p:grpSpPr>
          <p:cxnSp>
            <p:nvCxnSpPr>
              <p:cNvPr id="16" name="直線コネクタ 15">
                <a:extLst>
                  <a:ext uri="{FF2B5EF4-FFF2-40B4-BE49-F238E27FC236}">
                    <a16:creationId xmlns:a16="http://schemas.microsoft.com/office/drawing/2014/main" id="{6C7CA951-3657-FEDE-1FD7-72FCD7A620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00751" y="2757032"/>
                <a:ext cx="0" cy="492062"/>
              </a:xfrm>
              <a:prstGeom prst="line">
                <a:avLst/>
              </a:prstGeom>
              <a:ln w="101600"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コネクタ 16">
                <a:extLst>
                  <a:ext uri="{FF2B5EF4-FFF2-40B4-BE49-F238E27FC236}">
                    <a16:creationId xmlns:a16="http://schemas.microsoft.com/office/drawing/2014/main" id="{E781BD0E-3790-E46D-1D0D-0AD38371A0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30224" y="2757032"/>
                <a:ext cx="0" cy="492062"/>
              </a:xfrm>
              <a:prstGeom prst="line">
                <a:avLst/>
              </a:prstGeom>
              <a:ln w="101600"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コネクタ 17">
                <a:extLst>
                  <a:ext uri="{FF2B5EF4-FFF2-40B4-BE49-F238E27FC236}">
                    <a16:creationId xmlns:a16="http://schemas.microsoft.com/office/drawing/2014/main" id="{FBBB721A-A503-F6D7-30CA-BF6AE1204C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59696" y="2757032"/>
                <a:ext cx="0" cy="492062"/>
              </a:xfrm>
              <a:prstGeom prst="line">
                <a:avLst/>
              </a:prstGeom>
              <a:ln w="101600"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6D16D231-EE8C-1337-9917-8FCE2A575D20}"/>
              </a:ext>
            </a:extLst>
          </p:cNvPr>
          <p:cNvGrpSpPr/>
          <p:nvPr/>
        </p:nvGrpSpPr>
        <p:grpSpPr>
          <a:xfrm>
            <a:off x="8320141" y="1025050"/>
            <a:ext cx="2090925" cy="1251822"/>
            <a:chOff x="3405952" y="3796211"/>
            <a:chExt cx="2304256" cy="1379542"/>
          </a:xfrm>
        </p:grpSpPr>
        <p:grpSp>
          <p:nvGrpSpPr>
            <p:cNvPr id="45" name="グループ化 44">
              <a:extLst>
                <a:ext uri="{FF2B5EF4-FFF2-40B4-BE49-F238E27FC236}">
                  <a16:creationId xmlns:a16="http://schemas.microsoft.com/office/drawing/2014/main" id="{FC0FFA9E-6433-AE9D-FA68-0FDDD0B97E70}"/>
                </a:ext>
              </a:extLst>
            </p:cNvPr>
            <p:cNvGrpSpPr/>
            <p:nvPr/>
          </p:nvGrpSpPr>
          <p:grpSpPr>
            <a:xfrm>
              <a:off x="3405952" y="3796211"/>
              <a:ext cx="2304256" cy="1379542"/>
              <a:chOff x="1775520" y="2471753"/>
              <a:chExt cx="2304256" cy="1379542"/>
            </a:xfrm>
          </p:grpSpPr>
          <p:sp>
            <p:nvSpPr>
              <p:cNvPr id="50" name="台形 49">
                <a:extLst>
                  <a:ext uri="{FF2B5EF4-FFF2-40B4-BE49-F238E27FC236}">
                    <a16:creationId xmlns:a16="http://schemas.microsoft.com/office/drawing/2014/main" id="{BD70E25D-0170-3931-56D2-DB1E3189DB38}"/>
                  </a:ext>
                </a:extLst>
              </p:cNvPr>
              <p:cNvSpPr/>
              <p:nvPr/>
            </p:nvSpPr>
            <p:spPr>
              <a:xfrm rot="10800000">
                <a:off x="2089248" y="2471753"/>
                <a:ext cx="1990528" cy="1058023"/>
              </a:xfrm>
              <a:prstGeom prst="trapezoid">
                <a:avLst/>
              </a:prstGeom>
              <a:noFill/>
              <a:ln w="762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51" name="グループ化 50">
                <a:extLst>
                  <a:ext uri="{FF2B5EF4-FFF2-40B4-BE49-F238E27FC236}">
                    <a16:creationId xmlns:a16="http://schemas.microsoft.com/office/drawing/2014/main" id="{C31C7E6B-D0EB-EB10-A277-D3A56EA91EB2}"/>
                  </a:ext>
                </a:extLst>
              </p:cNvPr>
              <p:cNvGrpSpPr/>
              <p:nvPr/>
            </p:nvGrpSpPr>
            <p:grpSpPr>
              <a:xfrm>
                <a:off x="2508201" y="3650245"/>
                <a:ext cx="1152621" cy="201050"/>
                <a:chOff x="2423592" y="3650245"/>
                <a:chExt cx="1152621" cy="201050"/>
              </a:xfrm>
            </p:grpSpPr>
            <p:sp>
              <p:nvSpPr>
                <p:cNvPr id="53" name="楕円 52">
                  <a:extLst>
                    <a:ext uri="{FF2B5EF4-FFF2-40B4-BE49-F238E27FC236}">
                      <a16:creationId xmlns:a16="http://schemas.microsoft.com/office/drawing/2014/main" id="{0AD13568-E386-BC28-CBB4-E2A45369BC91}"/>
                    </a:ext>
                  </a:extLst>
                </p:cNvPr>
                <p:cNvSpPr/>
                <p:nvPr/>
              </p:nvSpPr>
              <p:spPr>
                <a:xfrm>
                  <a:off x="2423592" y="3658745"/>
                  <a:ext cx="192550" cy="192550"/>
                </a:xfrm>
                <a:prstGeom prst="ellipse">
                  <a:avLst/>
                </a:prstGeom>
                <a:noFill/>
                <a:ln w="7620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54" name="楕円 53">
                  <a:extLst>
                    <a:ext uri="{FF2B5EF4-FFF2-40B4-BE49-F238E27FC236}">
                      <a16:creationId xmlns:a16="http://schemas.microsoft.com/office/drawing/2014/main" id="{F9AF5E32-5D32-7C04-2A8C-7518E8817047}"/>
                    </a:ext>
                  </a:extLst>
                </p:cNvPr>
                <p:cNvSpPr/>
                <p:nvPr/>
              </p:nvSpPr>
              <p:spPr>
                <a:xfrm>
                  <a:off x="3383663" y="3650245"/>
                  <a:ext cx="192550" cy="192550"/>
                </a:xfrm>
                <a:prstGeom prst="ellipse">
                  <a:avLst/>
                </a:prstGeom>
                <a:noFill/>
                <a:ln w="7620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cxnSp>
            <p:nvCxnSpPr>
              <p:cNvPr id="52" name="直線コネクタ 51">
                <a:extLst>
                  <a:ext uri="{FF2B5EF4-FFF2-40B4-BE49-F238E27FC236}">
                    <a16:creationId xmlns:a16="http://schemas.microsoft.com/office/drawing/2014/main" id="{31F79FF1-CAA7-50EB-EF18-FD9AE8742D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75520" y="2471753"/>
                <a:ext cx="2016224" cy="0"/>
              </a:xfrm>
              <a:prstGeom prst="line">
                <a:avLst/>
              </a:prstGeom>
              <a:ln w="76200"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グループ化 45">
              <a:extLst>
                <a:ext uri="{FF2B5EF4-FFF2-40B4-BE49-F238E27FC236}">
                  <a16:creationId xmlns:a16="http://schemas.microsoft.com/office/drawing/2014/main" id="{C82D6E8D-4EE1-BD2F-0672-CFCFEB755024}"/>
                </a:ext>
              </a:extLst>
            </p:cNvPr>
            <p:cNvGrpSpPr/>
            <p:nvPr/>
          </p:nvGrpSpPr>
          <p:grpSpPr>
            <a:xfrm>
              <a:off x="4385470" y="4079192"/>
              <a:ext cx="658945" cy="492062"/>
              <a:chOff x="2700751" y="2757032"/>
              <a:chExt cx="658945" cy="492062"/>
            </a:xfrm>
          </p:grpSpPr>
          <p:cxnSp>
            <p:nvCxnSpPr>
              <p:cNvPr id="47" name="直線コネクタ 46">
                <a:extLst>
                  <a:ext uri="{FF2B5EF4-FFF2-40B4-BE49-F238E27FC236}">
                    <a16:creationId xmlns:a16="http://schemas.microsoft.com/office/drawing/2014/main" id="{99DB0FA3-62AE-70FD-DC4C-2DAC5B441F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00751" y="2757032"/>
                <a:ext cx="0" cy="492062"/>
              </a:xfrm>
              <a:prstGeom prst="line">
                <a:avLst/>
              </a:prstGeom>
              <a:ln w="76200"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コネクタ 47">
                <a:extLst>
                  <a:ext uri="{FF2B5EF4-FFF2-40B4-BE49-F238E27FC236}">
                    <a16:creationId xmlns:a16="http://schemas.microsoft.com/office/drawing/2014/main" id="{F4AB1A45-222A-A1B5-8412-8E3FEAC0CC4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30224" y="2757032"/>
                <a:ext cx="0" cy="492062"/>
              </a:xfrm>
              <a:prstGeom prst="line">
                <a:avLst/>
              </a:prstGeom>
              <a:ln w="76200"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>
                <a:extLst>
                  <a:ext uri="{FF2B5EF4-FFF2-40B4-BE49-F238E27FC236}">
                    <a16:creationId xmlns:a16="http://schemas.microsoft.com/office/drawing/2014/main" id="{CEC7CEA4-34C0-2B15-A412-6C88BB56C5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59696" y="2757032"/>
                <a:ext cx="0" cy="492062"/>
              </a:xfrm>
              <a:prstGeom prst="line">
                <a:avLst/>
              </a:prstGeom>
              <a:ln w="76200"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0B032F64-E84F-BB2E-24BE-812EA936CBB1}"/>
              </a:ext>
            </a:extLst>
          </p:cNvPr>
          <p:cNvGrpSpPr/>
          <p:nvPr/>
        </p:nvGrpSpPr>
        <p:grpSpPr>
          <a:xfrm>
            <a:off x="2731606" y="1601154"/>
            <a:ext cx="669108" cy="400590"/>
            <a:chOff x="3405952" y="3796211"/>
            <a:chExt cx="2304256" cy="1379542"/>
          </a:xfrm>
        </p:grpSpPr>
        <p:grpSp>
          <p:nvGrpSpPr>
            <p:cNvPr id="56" name="グループ化 55">
              <a:extLst>
                <a:ext uri="{FF2B5EF4-FFF2-40B4-BE49-F238E27FC236}">
                  <a16:creationId xmlns:a16="http://schemas.microsoft.com/office/drawing/2014/main" id="{CB49B83A-5411-48E6-A02C-C62F377D1D15}"/>
                </a:ext>
              </a:extLst>
            </p:cNvPr>
            <p:cNvGrpSpPr/>
            <p:nvPr/>
          </p:nvGrpSpPr>
          <p:grpSpPr>
            <a:xfrm>
              <a:off x="3405952" y="3796211"/>
              <a:ext cx="2304256" cy="1379542"/>
              <a:chOff x="1775520" y="2471753"/>
              <a:chExt cx="2304256" cy="1379542"/>
            </a:xfrm>
          </p:grpSpPr>
          <p:sp>
            <p:nvSpPr>
              <p:cNvPr id="61" name="台形 60">
                <a:extLst>
                  <a:ext uri="{FF2B5EF4-FFF2-40B4-BE49-F238E27FC236}">
                    <a16:creationId xmlns:a16="http://schemas.microsoft.com/office/drawing/2014/main" id="{D9FB1B15-4AD7-77DA-EFA6-832F30460600}"/>
                  </a:ext>
                </a:extLst>
              </p:cNvPr>
              <p:cNvSpPr/>
              <p:nvPr/>
            </p:nvSpPr>
            <p:spPr>
              <a:xfrm rot="10800000">
                <a:off x="2089248" y="2471753"/>
                <a:ext cx="1990528" cy="1058023"/>
              </a:xfrm>
              <a:prstGeom prst="trapezoid">
                <a:avLst/>
              </a:prstGeom>
              <a:noFill/>
              <a:ln w="254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62" name="グループ化 61">
                <a:extLst>
                  <a:ext uri="{FF2B5EF4-FFF2-40B4-BE49-F238E27FC236}">
                    <a16:creationId xmlns:a16="http://schemas.microsoft.com/office/drawing/2014/main" id="{40CF3DD5-1F2E-6849-1034-F0DC3D1F2B8D}"/>
                  </a:ext>
                </a:extLst>
              </p:cNvPr>
              <p:cNvGrpSpPr/>
              <p:nvPr/>
            </p:nvGrpSpPr>
            <p:grpSpPr>
              <a:xfrm>
                <a:off x="2508201" y="3650245"/>
                <a:ext cx="1152621" cy="201050"/>
                <a:chOff x="2423592" y="3650245"/>
                <a:chExt cx="1152621" cy="201050"/>
              </a:xfrm>
            </p:grpSpPr>
            <p:sp>
              <p:nvSpPr>
                <p:cNvPr id="64" name="楕円 63">
                  <a:extLst>
                    <a:ext uri="{FF2B5EF4-FFF2-40B4-BE49-F238E27FC236}">
                      <a16:creationId xmlns:a16="http://schemas.microsoft.com/office/drawing/2014/main" id="{DDDB7EAA-FF06-6596-1EE0-C916D0A911AD}"/>
                    </a:ext>
                  </a:extLst>
                </p:cNvPr>
                <p:cNvSpPr/>
                <p:nvPr/>
              </p:nvSpPr>
              <p:spPr>
                <a:xfrm>
                  <a:off x="2423592" y="3658745"/>
                  <a:ext cx="192550" cy="192550"/>
                </a:xfrm>
                <a:prstGeom prst="ellipse">
                  <a:avLst/>
                </a:prstGeom>
                <a:noFill/>
                <a:ln w="2540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65" name="楕円 64">
                  <a:extLst>
                    <a:ext uri="{FF2B5EF4-FFF2-40B4-BE49-F238E27FC236}">
                      <a16:creationId xmlns:a16="http://schemas.microsoft.com/office/drawing/2014/main" id="{97E73BAE-AC4E-83AC-D92E-22ABDA8C4B38}"/>
                    </a:ext>
                  </a:extLst>
                </p:cNvPr>
                <p:cNvSpPr/>
                <p:nvPr/>
              </p:nvSpPr>
              <p:spPr>
                <a:xfrm>
                  <a:off x="3383663" y="3650245"/>
                  <a:ext cx="192550" cy="192550"/>
                </a:xfrm>
                <a:prstGeom prst="ellipse">
                  <a:avLst/>
                </a:prstGeom>
                <a:noFill/>
                <a:ln w="2540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cxnSp>
            <p:nvCxnSpPr>
              <p:cNvPr id="63" name="直線コネクタ 62">
                <a:extLst>
                  <a:ext uri="{FF2B5EF4-FFF2-40B4-BE49-F238E27FC236}">
                    <a16:creationId xmlns:a16="http://schemas.microsoft.com/office/drawing/2014/main" id="{831DE32B-F343-3C67-81B4-2AD3FBEE8B2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75520" y="2471753"/>
                <a:ext cx="2016224" cy="0"/>
              </a:xfrm>
              <a:prstGeom prst="line">
                <a:avLst/>
              </a:prstGeom>
              <a:ln w="25400"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7" name="グループ化 56">
              <a:extLst>
                <a:ext uri="{FF2B5EF4-FFF2-40B4-BE49-F238E27FC236}">
                  <a16:creationId xmlns:a16="http://schemas.microsoft.com/office/drawing/2014/main" id="{21B9C154-3E85-34F4-3771-407EF8871B65}"/>
                </a:ext>
              </a:extLst>
            </p:cNvPr>
            <p:cNvGrpSpPr/>
            <p:nvPr/>
          </p:nvGrpSpPr>
          <p:grpSpPr>
            <a:xfrm>
              <a:off x="4385470" y="4079192"/>
              <a:ext cx="658945" cy="492062"/>
              <a:chOff x="2700751" y="2757032"/>
              <a:chExt cx="658945" cy="492062"/>
            </a:xfrm>
          </p:grpSpPr>
          <p:cxnSp>
            <p:nvCxnSpPr>
              <p:cNvPr id="58" name="直線コネクタ 57">
                <a:extLst>
                  <a:ext uri="{FF2B5EF4-FFF2-40B4-BE49-F238E27FC236}">
                    <a16:creationId xmlns:a16="http://schemas.microsoft.com/office/drawing/2014/main" id="{4C111C81-66FA-F03A-082A-AFC9E4E7A7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00751" y="2757032"/>
                <a:ext cx="0" cy="492062"/>
              </a:xfrm>
              <a:prstGeom prst="line">
                <a:avLst/>
              </a:prstGeom>
              <a:ln w="25400"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線コネクタ 58">
                <a:extLst>
                  <a:ext uri="{FF2B5EF4-FFF2-40B4-BE49-F238E27FC236}">
                    <a16:creationId xmlns:a16="http://schemas.microsoft.com/office/drawing/2014/main" id="{C09842F8-4244-CC7A-89BE-10BDFD2BBB1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30224" y="2757032"/>
                <a:ext cx="0" cy="492062"/>
              </a:xfrm>
              <a:prstGeom prst="line">
                <a:avLst/>
              </a:prstGeom>
              <a:ln w="25400"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線コネクタ 59">
                <a:extLst>
                  <a:ext uri="{FF2B5EF4-FFF2-40B4-BE49-F238E27FC236}">
                    <a16:creationId xmlns:a16="http://schemas.microsoft.com/office/drawing/2014/main" id="{DE4078D8-3296-338E-A215-14B359F3D8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59696" y="2757032"/>
                <a:ext cx="0" cy="492062"/>
              </a:xfrm>
              <a:prstGeom prst="line">
                <a:avLst/>
              </a:prstGeom>
              <a:ln w="25400"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6" name="グループ化 65">
            <a:extLst>
              <a:ext uri="{FF2B5EF4-FFF2-40B4-BE49-F238E27FC236}">
                <a16:creationId xmlns:a16="http://schemas.microsoft.com/office/drawing/2014/main" id="{3230A898-01E7-0F22-8201-FDB4A8DB4582}"/>
              </a:ext>
            </a:extLst>
          </p:cNvPr>
          <p:cNvGrpSpPr/>
          <p:nvPr/>
        </p:nvGrpSpPr>
        <p:grpSpPr>
          <a:xfrm>
            <a:off x="5101778" y="1398694"/>
            <a:ext cx="1101211" cy="659287"/>
            <a:chOff x="3405952" y="3796211"/>
            <a:chExt cx="2304256" cy="1379542"/>
          </a:xfrm>
        </p:grpSpPr>
        <p:grpSp>
          <p:nvGrpSpPr>
            <p:cNvPr id="67" name="グループ化 66">
              <a:extLst>
                <a:ext uri="{FF2B5EF4-FFF2-40B4-BE49-F238E27FC236}">
                  <a16:creationId xmlns:a16="http://schemas.microsoft.com/office/drawing/2014/main" id="{32E97A5E-7C38-094D-CD78-5A72EE9699E5}"/>
                </a:ext>
              </a:extLst>
            </p:cNvPr>
            <p:cNvGrpSpPr/>
            <p:nvPr/>
          </p:nvGrpSpPr>
          <p:grpSpPr>
            <a:xfrm>
              <a:off x="3405952" y="3796211"/>
              <a:ext cx="2304256" cy="1379542"/>
              <a:chOff x="1775520" y="2471753"/>
              <a:chExt cx="2304256" cy="1379542"/>
            </a:xfrm>
          </p:grpSpPr>
          <p:sp>
            <p:nvSpPr>
              <p:cNvPr id="72" name="台形 71">
                <a:extLst>
                  <a:ext uri="{FF2B5EF4-FFF2-40B4-BE49-F238E27FC236}">
                    <a16:creationId xmlns:a16="http://schemas.microsoft.com/office/drawing/2014/main" id="{F3C0EEEC-C81A-A4E6-C0D2-D1938DB40CF1}"/>
                  </a:ext>
                </a:extLst>
              </p:cNvPr>
              <p:cNvSpPr/>
              <p:nvPr/>
            </p:nvSpPr>
            <p:spPr>
              <a:xfrm rot="10800000">
                <a:off x="2089248" y="2471753"/>
                <a:ext cx="1990528" cy="1058023"/>
              </a:xfrm>
              <a:prstGeom prst="trapezoid">
                <a:avLst/>
              </a:prstGeom>
              <a:noFill/>
              <a:ln w="508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73" name="グループ化 72">
                <a:extLst>
                  <a:ext uri="{FF2B5EF4-FFF2-40B4-BE49-F238E27FC236}">
                    <a16:creationId xmlns:a16="http://schemas.microsoft.com/office/drawing/2014/main" id="{A18D24A3-933F-14C2-1111-03BB38FB95AB}"/>
                  </a:ext>
                </a:extLst>
              </p:cNvPr>
              <p:cNvGrpSpPr/>
              <p:nvPr/>
            </p:nvGrpSpPr>
            <p:grpSpPr>
              <a:xfrm>
                <a:off x="2508201" y="3650245"/>
                <a:ext cx="1152621" cy="201050"/>
                <a:chOff x="2423592" y="3650245"/>
                <a:chExt cx="1152621" cy="201050"/>
              </a:xfrm>
            </p:grpSpPr>
            <p:sp>
              <p:nvSpPr>
                <p:cNvPr id="75" name="楕円 74">
                  <a:extLst>
                    <a:ext uri="{FF2B5EF4-FFF2-40B4-BE49-F238E27FC236}">
                      <a16:creationId xmlns:a16="http://schemas.microsoft.com/office/drawing/2014/main" id="{5429A016-9E9A-CF92-A248-9D043B0B7926}"/>
                    </a:ext>
                  </a:extLst>
                </p:cNvPr>
                <p:cNvSpPr/>
                <p:nvPr/>
              </p:nvSpPr>
              <p:spPr>
                <a:xfrm>
                  <a:off x="2423592" y="3658745"/>
                  <a:ext cx="192550" cy="192550"/>
                </a:xfrm>
                <a:prstGeom prst="ellipse">
                  <a:avLst/>
                </a:prstGeom>
                <a:noFill/>
                <a:ln w="5080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76" name="楕円 75">
                  <a:extLst>
                    <a:ext uri="{FF2B5EF4-FFF2-40B4-BE49-F238E27FC236}">
                      <a16:creationId xmlns:a16="http://schemas.microsoft.com/office/drawing/2014/main" id="{BF2990BF-EA32-EAA6-CBED-627B13785B5F}"/>
                    </a:ext>
                  </a:extLst>
                </p:cNvPr>
                <p:cNvSpPr/>
                <p:nvPr/>
              </p:nvSpPr>
              <p:spPr>
                <a:xfrm>
                  <a:off x="3383663" y="3650245"/>
                  <a:ext cx="192550" cy="192550"/>
                </a:xfrm>
                <a:prstGeom prst="ellipse">
                  <a:avLst/>
                </a:prstGeom>
                <a:noFill/>
                <a:ln w="5080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cxnSp>
            <p:nvCxnSpPr>
              <p:cNvPr id="74" name="直線コネクタ 73">
                <a:extLst>
                  <a:ext uri="{FF2B5EF4-FFF2-40B4-BE49-F238E27FC236}">
                    <a16:creationId xmlns:a16="http://schemas.microsoft.com/office/drawing/2014/main" id="{D2C44525-78DE-9F1C-17E6-C7CB993EB7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75520" y="2471753"/>
                <a:ext cx="2016224" cy="0"/>
              </a:xfrm>
              <a:prstGeom prst="line">
                <a:avLst/>
              </a:prstGeom>
              <a:ln w="50800"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グループ化 67">
              <a:extLst>
                <a:ext uri="{FF2B5EF4-FFF2-40B4-BE49-F238E27FC236}">
                  <a16:creationId xmlns:a16="http://schemas.microsoft.com/office/drawing/2014/main" id="{96BFBC43-42AF-E4F4-590C-6B629545A8EC}"/>
                </a:ext>
              </a:extLst>
            </p:cNvPr>
            <p:cNvGrpSpPr/>
            <p:nvPr/>
          </p:nvGrpSpPr>
          <p:grpSpPr>
            <a:xfrm>
              <a:off x="4385470" y="4079192"/>
              <a:ext cx="658945" cy="492062"/>
              <a:chOff x="2700751" y="2757032"/>
              <a:chExt cx="658945" cy="492062"/>
            </a:xfrm>
          </p:grpSpPr>
          <p:cxnSp>
            <p:nvCxnSpPr>
              <p:cNvPr id="69" name="直線コネクタ 68">
                <a:extLst>
                  <a:ext uri="{FF2B5EF4-FFF2-40B4-BE49-F238E27FC236}">
                    <a16:creationId xmlns:a16="http://schemas.microsoft.com/office/drawing/2014/main" id="{2668D19F-163E-B4B3-DB3F-B86F38B465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00751" y="2757032"/>
                <a:ext cx="0" cy="492062"/>
              </a:xfrm>
              <a:prstGeom prst="line">
                <a:avLst/>
              </a:prstGeom>
              <a:ln w="50800"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線コネクタ 69">
                <a:extLst>
                  <a:ext uri="{FF2B5EF4-FFF2-40B4-BE49-F238E27FC236}">
                    <a16:creationId xmlns:a16="http://schemas.microsoft.com/office/drawing/2014/main" id="{B29412DD-16AB-9924-AE08-F62C3BD9C0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30224" y="2757032"/>
                <a:ext cx="0" cy="492062"/>
              </a:xfrm>
              <a:prstGeom prst="line">
                <a:avLst/>
              </a:prstGeom>
              <a:ln w="50800"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線コネクタ 70">
                <a:extLst>
                  <a:ext uri="{FF2B5EF4-FFF2-40B4-BE49-F238E27FC236}">
                    <a16:creationId xmlns:a16="http://schemas.microsoft.com/office/drawing/2014/main" id="{8DCC9C17-8F70-2BD1-485D-2F21BED5F5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59696" y="2757032"/>
                <a:ext cx="0" cy="492062"/>
              </a:xfrm>
              <a:prstGeom prst="line">
                <a:avLst/>
              </a:prstGeom>
              <a:ln w="50800"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2023-06-03T01:27:41Z</dcterms:modified>
</cp:coreProperties>
</file>