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6B0A2FA-0092-31B2-ECBB-B349CB688CB2}"/>
              </a:ext>
            </a:extLst>
          </p:cNvPr>
          <p:cNvGrpSpPr/>
          <p:nvPr/>
        </p:nvGrpSpPr>
        <p:grpSpPr>
          <a:xfrm>
            <a:off x="4979876" y="1440345"/>
            <a:ext cx="2232248" cy="3977311"/>
            <a:chOff x="2135560" y="1959045"/>
            <a:chExt cx="939363" cy="1673711"/>
          </a:xfrm>
        </p:grpSpPr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6FEDEFFC-6E08-9AAA-6430-19EBCA15A96A}"/>
                </a:ext>
              </a:extLst>
            </p:cNvPr>
            <p:cNvSpPr/>
            <p:nvPr/>
          </p:nvSpPr>
          <p:spPr>
            <a:xfrm>
              <a:off x="2135560" y="1959045"/>
              <a:ext cx="939363" cy="939363"/>
            </a:xfrm>
            <a:prstGeom prst="ellipse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F56C7B35-8AD5-7F47-1214-203ED659276F}"/>
                </a:ext>
              </a:extLst>
            </p:cNvPr>
            <p:cNvSpPr/>
            <p:nvPr/>
          </p:nvSpPr>
          <p:spPr>
            <a:xfrm>
              <a:off x="2552488" y="2898408"/>
              <a:ext cx="105506" cy="734348"/>
            </a:xfrm>
            <a:prstGeom prst="roundRect">
              <a:avLst>
                <a:gd name="adj" fmla="val 50000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円弧 4">
              <a:extLst>
                <a:ext uri="{FF2B5EF4-FFF2-40B4-BE49-F238E27FC236}">
                  <a16:creationId xmlns:a16="http://schemas.microsoft.com/office/drawing/2014/main" id="{6F0F31D0-D0E1-2FDC-F002-9ACE981BB1AB}"/>
                </a:ext>
              </a:extLst>
            </p:cNvPr>
            <p:cNvSpPr/>
            <p:nvPr/>
          </p:nvSpPr>
          <p:spPr>
            <a:xfrm rot="4618151">
              <a:off x="2281136" y="2104623"/>
              <a:ext cx="648208" cy="648208"/>
            </a:xfrm>
            <a:prstGeom prst="arc">
              <a:avLst>
                <a:gd name="adj1" fmla="val 6964998"/>
                <a:gd name="adj2" fmla="val 11461640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8B3E2118-A6B7-7FD9-A0F4-7991BDCBB947}"/>
              </a:ext>
            </a:extLst>
          </p:cNvPr>
          <p:cNvGrpSpPr/>
          <p:nvPr/>
        </p:nvGrpSpPr>
        <p:grpSpPr>
          <a:xfrm>
            <a:off x="3455369" y="3640589"/>
            <a:ext cx="1312004" cy="2337665"/>
            <a:chOff x="2135560" y="1959045"/>
            <a:chExt cx="939363" cy="1673711"/>
          </a:xfrm>
        </p:grpSpPr>
        <p:sp>
          <p:nvSpPr>
            <p:cNvPr id="23" name="楕円 22">
              <a:extLst>
                <a:ext uri="{FF2B5EF4-FFF2-40B4-BE49-F238E27FC236}">
                  <a16:creationId xmlns:a16="http://schemas.microsoft.com/office/drawing/2014/main" id="{3F7D9BBF-52CE-0AD9-03E0-F8A0491F481A}"/>
                </a:ext>
              </a:extLst>
            </p:cNvPr>
            <p:cNvSpPr/>
            <p:nvPr/>
          </p:nvSpPr>
          <p:spPr>
            <a:xfrm>
              <a:off x="2135560" y="1959045"/>
              <a:ext cx="939363" cy="939363"/>
            </a:xfrm>
            <a:prstGeom prst="ellipse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43380546-4F00-947A-679E-1E2AB1D519E7}"/>
                </a:ext>
              </a:extLst>
            </p:cNvPr>
            <p:cNvSpPr/>
            <p:nvPr/>
          </p:nvSpPr>
          <p:spPr>
            <a:xfrm>
              <a:off x="2552488" y="2898408"/>
              <a:ext cx="105506" cy="734348"/>
            </a:xfrm>
            <a:prstGeom prst="roundRect">
              <a:avLst>
                <a:gd name="adj" fmla="val 50000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円弧 24">
              <a:extLst>
                <a:ext uri="{FF2B5EF4-FFF2-40B4-BE49-F238E27FC236}">
                  <a16:creationId xmlns:a16="http://schemas.microsoft.com/office/drawing/2014/main" id="{10488BA6-960C-926C-0693-D0608C424EBB}"/>
                </a:ext>
              </a:extLst>
            </p:cNvPr>
            <p:cNvSpPr/>
            <p:nvPr/>
          </p:nvSpPr>
          <p:spPr>
            <a:xfrm rot="4618151">
              <a:off x="2281136" y="2104623"/>
              <a:ext cx="648208" cy="648208"/>
            </a:xfrm>
            <a:prstGeom prst="arc">
              <a:avLst>
                <a:gd name="adj1" fmla="val 6964998"/>
                <a:gd name="adj2" fmla="val 11461640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CFE1ADE-F06D-2940-2F8C-60DF6B167032}"/>
              </a:ext>
            </a:extLst>
          </p:cNvPr>
          <p:cNvGrpSpPr/>
          <p:nvPr/>
        </p:nvGrpSpPr>
        <p:grpSpPr>
          <a:xfrm>
            <a:off x="7427414" y="3188726"/>
            <a:ext cx="1773314" cy="3159605"/>
            <a:chOff x="2135560" y="1959045"/>
            <a:chExt cx="939363" cy="1673711"/>
          </a:xfrm>
        </p:grpSpPr>
        <p:sp>
          <p:nvSpPr>
            <p:cNvPr id="27" name="楕円 26">
              <a:extLst>
                <a:ext uri="{FF2B5EF4-FFF2-40B4-BE49-F238E27FC236}">
                  <a16:creationId xmlns:a16="http://schemas.microsoft.com/office/drawing/2014/main" id="{EC874B97-713C-960A-A552-3A2B0B0E83F5}"/>
                </a:ext>
              </a:extLst>
            </p:cNvPr>
            <p:cNvSpPr/>
            <p:nvPr/>
          </p:nvSpPr>
          <p:spPr>
            <a:xfrm>
              <a:off x="2135560" y="1959045"/>
              <a:ext cx="939363" cy="939363"/>
            </a:xfrm>
            <a:prstGeom prst="ellipse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6E3E8621-3473-8253-C93E-819C2A400D89}"/>
                </a:ext>
              </a:extLst>
            </p:cNvPr>
            <p:cNvSpPr/>
            <p:nvPr/>
          </p:nvSpPr>
          <p:spPr>
            <a:xfrm>
              <a:off x="2552488" y="2898408"/>
              <a:ext cx="105506" cy="734348"/>
            </a:xfrm>
            <a:prstGeom prst="roundRect">
              <a:avLst>
                <a:gd name="adj" fmla="val 50000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円弧 28">
              <a:extLst>
                <a:ext uri="{FF2B5EF4-FFF2-40B4-BE49-F238E27FC236}">
                  <a16:creationId xmlns:a16="http://schemas.microsoft.com/office/drawing/2014/main" id="{C8DB6421-A140-8E66-67ED-B8D1189EF2B1}"/>
                </a:ext>
              </a:extLst>
            </p:cNvPr>
            <p:cNvSpPr/>
            <p:nvPr/>
          </p:nvSpPr>
          <p:spPr>
            <a:xfrm rot="4618151">
              <a:off x="2281136" y="2104623"/>
              <a:ext cx="648208" cy="648208"/>
            </a:xfrm>
            <a:prstGeom prst="arc">
              <a:avLst>
                <a:gd name="adj1" fmla="val 6964998"/>
                <a:gd name="adj2" fmla="val 11461640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EC4E94C-A3ED-BFBD-138C-1485ABDE9F76}"/>
              </a:ext>
            </a:extLst>
          </p:cNvPr>
          <p:cNvGrpSpPr/>
          <p:nvPr/>
        </p:nvGrpSpPr>
        <p:grpSpPr>
          <a:xfrm>
            <a:off x="10054376" y="1055075"/>
            <a:ext cx="665579" cy="1185896"/>
            <a:chOff x="2135560" y="1959045"/>
            <a:chExt cx="939363" cy="1673711"/>
          </a:xfrm>
        </p:grpSpPr>
        <p:sp>
          <p:nvSpPr>
            <p:cNvPr id="31" name="楕円 30">
              <a:extLst>
                <a:ext uri="{FF2B5EF4-FFF2-40B4-BE49-F238E27FC236}">
                  <a16:creationId xmlns:a16="http://schemas.microsoft.com/office/drawing/2014/main" id="{B372E9B2-A080-84A2-76C4-0C8300495CA2}"/>
                </a:ext>
              </a:extLst>
            </p:cNvPr>
            <p:cNvSpPr/>
            <p:nvPr/>
          </p:nvSpPr>
          <p:spPr>
            <a:xfrm>
              <a:off x="2135560" y="1959045"/>
              <a:ext cx="939363" cy="939363"/>
            </a:xfrm>
            <a:prstGeom prst="ellipse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E722A5CC-B0F5-1D20-CF7A-3155A499BCC0}"/>
                </a:ext>
              </a:extLst>
            </p:cNvPr>
            <p:cNvSpPr/>
            <p:nvPr/>
          </p:nvSpPr>
          <p:spPr>
            <a:xfrm>
              <a:off x="2552488" y="2898408"/>
              <a:ext cx="105506" cy="734348"/>
            </a:xfrm>
            <a:prstGeom prst="roundRect">
              <a:avLst>
                <a:gd name="adj" fmla="val 50000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円弧 32">
              <a:extLst>
                <a:ext uri="{FF2B5EF4-FFF2-40B4-BE49-F238E27FC236}">
                  <a16:creationId xmlns:a16="http://schemas.microsoft.com/office/drawing/2014/main" id="{EB7C57F3-AD6C-F308-7E0F-3C8C9AD542F4}"/>
                </a:ext>
              </a:extLst>
            </p:cNvPr>
            <p:cNvSpPr/>
            <p:nvPr/>
          </p:nvSpPr>
          <p:spPr>
            <a:xfrm rot="4618151">
              <a:off x="2281136" y="2104623"/>
              <a:ext cx="648208" cy="648208"/>
            </a:xfrm>
            <a:prstGeom prst="arc">
              <a:avLst>
                <a:gd name="adj1" fmla="val 6964998"/>
                <a:gd name="adj2" fmla="val 11461640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49ABDF5A-61F0-FEC2-81D3-CC850902B7BD}"/>
              </a:ext>
            </a:extLst>
          </p:cNvPr>
          <p:cNvGrpSpPr/>
          <p:nvPr/>
        </p:nvGrpSpPr>
        <p:grpSpPr>
          <a:xfrm>
            <a:off x="5844314" y="1435149"/>
            <a:ext cx="253184" cy="451110"/>
            <a:chOff x="2135560" y="1959045"/>
            <a:chExt cx="939363" cy="1673711"/>
          </a:xfrm>
        </p:grpSpPr>
        <p:sp>
          <p:nvSpPr>
            <p:cNvPr id="35" name="楕円 34">
              <a:extLst>
                <a:ext uri="{FF2B5EF4-FFF2-40B4-BE49-F238E27FC236}">
                  <a16:creationId xmlns:a16="http://schemas.microsoft.com/office/drawing/2014/main" id="{E0399EAB-379A-0BE8-CD83-FDAECBD6AC4F}"/>
                </a:ext>
              </a:extLst>
            </p:cNvPr>
            <p:cNvSpPr/>
            <p:nvPr/>
          </p:nvSpPr>
          <p:spPr>
            <a:xfrm>
              <a:off x="2135560" y="1959045"/>
              <a:ext cx="939363" cy="939363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四角形: 角を丸くする 35">
              <a:extLst>
                <a:ext uri="{FF2B5EF4-FFF2-40B4-BE49-F238E27FC236}">
                  <a16:creationId xmlns:a16="http://schemas.microsoft.com/office/drawing/2014/main" id="{2DC156E0-01A3-40EE-2526-16AC0B194857}"/>
                </a:ext>
              </a:extLst>
            </p:cNvPr>
            <p:cNvSpPr/>
            <p:nvPr/>
          </p:nvSpPr>
          <p:spPr>
            <a:xfrm>
              <a:off x="2552488" y="2898408"/>
              <a:ext cx="105506" cy="734348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弧 36">
              <a:extLst>
                <a:ext uri="{FF2B5EF4-FFF2-40B4-BE49-F238E27FC236}">
                  <a16:creationId xmlns:a16="http://schemas.microsoft.com/office/drawing/2014/main" id="{FD76E1CF-A739-55E3-725F-B8B90DEF2807}"/>
                </a:ext>
              </a:extLst>
            </p:cNvPr>
            <p:cNvSpPr/>
            <p:nvPr/>
          </p:nvSpPr>
          <p:spPr>
            <a:xfrm rot="4618151">
              <a:off x="2281136" y="2104623"/>
              <a:ext cx="648208" cy="648208"/>
            </a:xfrm>
            <a:prstGeom prst="arc">
              <a:avLst>
                <a:gd name="adj1" fmla="val 6964998"/>
                <a:gd name="adj2" fmla="val 11461640"/>
              </a:avLst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09E1C59-C843-4D8B-DC08-83D28AC92988}"/>
              </a:ext>
            </a:extLst>
          </p:cNvPr>
          <p:cNvGrpSpPr/>
          <p:nvPr/>
        </p:nvGrpSpPr>
        <p:grpSpPr>
          <a:xfrm>
            <a:off x="2925374" y="1638154"/>
            <a:ext cx="127373" cy="226946"/>
            <a:chOff x="2135560" y="1959045"/>
            <a:chExt cx="939363" cy="1673711"/>
          </a:xfrm>
        </p:grpSpPr>
        <p:sp>
          <p:nvSpPr>
            <p:cNvPr id="39" name="楕円 38">
              <a:extLst>
                <a:ext uri="{FF2B5EF4-FFF2-40B4-BE49-F238E27FC236}">
                  <a16:creationId xmlns:a16="http://schemas.microsoft.com/office/drawing/2014/main" id="{21597CCD-3E06-8A50-3B91-179A227FDC04}"/>
                </a:ext>
              </a:extLst>
            </p:cNvPr>
            <p:cNvSpPr/>
            <p:nvPr/>
          </p:nvSpPr>
          <p:spPr>
            <a:xfrm>
              <a:off x="2135560" y="1959045"/>
              <a:ext cx="939363" cy="939363"/>
            </a:xfrm>
            <a:prstGeom prst="ellips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36DACD8E-EE2E-8620-272D-A376BD4FBFB7}"/>
                </a:ext>
              </a:extLst>
            </p:cNvPr>
            <p:cNvSpPr/>
            <p:nvPr/>
          </p:nvSpPr>
          <p:spPr>
            <a:xfrm>
              <a:off x="2552488" y="2898408"/>
              <a:ext cx="105506" cy="734348"/>
            </a:xfrm>
            <a:prstGeom prst="roundRect">
              <a:avLst>
                <a:gd name="adj" fmla="val 50000"/>
              </a:avLst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弧 40">
              <a:extLst>
                <a:ext uri="{FF2B5EF4-FFF2-40B4-BE49-F238E27FC236}">
                  <a16:creationId xmlns:a16="http://schemas.microsoft.com/office/drawing/2014/main" id="{D6321D2D-1D03-3839-504F-C3D58014EFDC}"/>
                </a:ext>
              </a:extLst>
            </p:cNvPr>
            <p:cNvSpPr/>
            <p:nvPr/>
          </p:nvSpPr>
          <p:spPr>
            <a:xfrm rot="4618151">
              <a:off x="2281136" y="2104623"/>
              <a:ext cx="648208" cy="648208"/>
            </a:xfrm>
            <a:prstGeom prst="arc">
              <a:avLst>
                <a:gd name="adj1" fmla="val 6964998"/>
                <a:gd name="adj2" fmla="val 11461640"/>
              </a:avLst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2023-06-03T01:22:20Z</dcterms:modified>
</cp:coreProperties>
</file>