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99623F2-AC9C-AC0D-8B20-B06C1E1BD046}"/>
              </a:ext>
            </a:extLst>
          </p:cNvPr>
          <p:cNvGrpSpPr/>
          <p:nvPr/>
        </p:nvGrpSpPr>
        <p:grpSpPr>
          <a:xfrm>
            <a:off x="4664474" y="1495078"/>
            <a:ext cx="2863052" cy="3627318"/>
            <a:chOff x="1355171" y="2303357"/>
            <a:chExt cx="1887118" cy="2390868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33D0A9CA-DB01-B0DB-641D-5220CE230D7E}"/>
                </a:ext>
              </a:extLst>
            </p:cNvPr>
            <p:cNvGrpSpPr/>
            <p:nvPr/>
          </p:nvGrpSpPr>
          <p:grpSpPr>
            <a:xfrm>
              <a:off x="1503715" y="3876250"/>
              <a:ext cx="1589078" cy="817975"/>
              <a:chOff x="2271654" y="3474839"/>
              <a:chExt cx="1589078" cy="817975"/>
            </a:xfrm>
          </p:grpSpPr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B3DFF50B-8772-4DEB-27F7-586E4977FEEF}"/>
                  </a:ext>
                </a:extLst>
              </p:cNvPr>
              <p:cNvSpPr/>
              <p:nvPr/>
            </p:nvSpPr>
            <p:spPr>
              <a:xfrm rot="9264315" flipH="1">
                <a:off x="3144796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" name="フリーフォーム: 図形 24">
                <a:extLst>
                  <a:ext uri="{FF2B5EF4-FFF2-40B4-BE49-F238E27FC236}">
                    <a16:creationId xmlns:a16="http://schemas.microsoft.com/office/drawing/2014/main" id="{9DCC9D8D-685B-96EF-C7E7-1AF18C3D1E90}"/>
                  </a:ext>
                </a:extLst>
              </p:cNvPr>
              <p:cNvSpPr/>
              <p:nvPr/>
            </p:nvSpPr>
            <p:spPr>
              <a:xfrm rot="12335685">
                <a:off x="2271654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CB73A79B-5CDD-FDE2-B846-25FF1009FD01}"/>
                </a:ext>
              </a:extLst>
            </p:cNvPr>
            <p:cNvSpPr/>
            <p:nvPr/>
          </p:nvSpPr>
          <p:spPr>
            <a:xfrm rot="4500000">
              <a:off x="1355171" y="2303357"/>
              <a:ext cx="1887117" cy="1887118"/>
            </a:xfrm>
            <a:custGeom>
              <a:avLst/>
              <a:gdLst>
                <a:gd name="connsiteX0" fmla="*/ 29127 w 1887117"/>
                <a:gd name="connsiteY0" fmla="*/ 710630 h 1887118"/>
                <a:gd name="connsiteX1" fmla="*/ 197157 w 1887117"/>
                <a:gd name="connsiteY1" fmla="*/ 648453 h 1887118"/>
                <a:gd name="connsiteX2" fmla="*/ 120572 w 1887117"/>
                <a:gd name="connsiteY2" fmla="*/ 481895 h 1887118"/>
                <a:gd name="connsiteX3" fmla="*/ 298969 w 1887117"/>
                <a:gd name="connsiteY3" fmla="*/ 465325 h 1887118"/>
                <a:gd name="connsiteX4" fmla="*/ 268101 w 1887117"/>
                <a:gd name="connsiteY4" fmla="*/ 284621 h 1887118"/>
                <a:gd name="connsiteX5" fmla="*/ 444709 w 1887117"/>
                <a:gd name="connsiteY5" fmla="*/ 314789 h 1887118"/>
                <a:gd name="connsiteX6" fmla="*/ 461662 w 1887117"/>
                <a:gd name="connsiteY6" fmla="*/ 132254 h 1887118"/>
                <a:gd name="connsiteX7" fmla="*/ 624444 w 1887117"/>
                <a:gd name="connsiteY7" fmla="*/ 207103 h 1887118"/>
                <a:gd name="connsiteX8" fmla="*/ 688064 w 1887117"/>
                <a:gd name="connsiteY8" fmla="*/ 35174 h 1887118"/>
                <a:gd name="connsiteX9" fmla="*/ 825926 w 1887117"/>
                <a:gd name="connsiteY9" fmla="*/ 149603 h 1887118"/>
                <a:gd name="connsiteX10" fmla="*/ 931876 w 1887117"/>
                <a:gd name="connsiteY10" fmla="*/ 0 h 1887118"/>
                <a:gd name="connsiteX11" fmla="*/ 1035424 w 1887117"/>
                <a:gd name="connsiteY11" fmla="*/ 146212 h 1887118"/>
                <a:gd name="connsiteX12" fmla="*/ 1176485 w 1887117"/>
                <a:gd name="connsiteY12" fmla="*/ 29127 h 1887118"/>
                <a:gd name="connsiteX13" fmla="*/ 1238663 w 1887117"/>
                <a:gd name="connsiteY13" fmla="*/ 197157 h 1887118"/>
                <a:gd name="connsiteX14" fmla="*/ 1405221 w 1887117"/>
                <a:gd name="connsiteY14" fmla="*/ 120572 h 1887118"/>
                <a:gd name="connsiteX15" fmla="*/ 1421790 w 1887117"/>
                <a:gd name="connsiteY15" fmla="*/ 298969 h 1887118"/>
                <a:gd name="connsiteX16" fmla="*/ 1602495 w 1887117"/>
                <a:gd name="connsiteY16" fmla="*/ 268101 h 1887118"/>
                <a:gd name="connsiteX17" fmla="*/ 1572327 w 1887117"/>
                <a:gd name="connsiteY17" fmla="*/ 444706 h 1887118"/>
                <a:gd name="connsiteX18" fmla="*/ 1754862 w 1887117"/>
                <a:gd name="connsiteY18" fmla="*/ 461661 h 1887118"/>
                <a:gd name="connsiteX19" fmla="*/ 1680014 w 1887117"/>
                <a:gd name="connsiteY19" fmla="*/ 624441 h 1887118"/>
                <a:gd name="connsiteX20" fmla="*/ 1851942 w 1887117"/>
                <a:gd name="connsiteY20" fmla="*/ 688062 h 1887118"/>
                <a:gd name="connsiteX21" fmla="*/ 1737513 w 1887117"/>
                <a:gd name="connsiteY21" fmla="*/ 825924 h 1887118"/>
                <a:gd name="connsiteX22" fmla="*/ 1887117 w 1887117"/>
                <a:gd name="connsiteY22" fmla="*/ 931875 h 1887118"/>
                <a:gd name="connsiteX23" fmla="*/ 1740905 w 1887117"/>
                <a:gd name="connsiteY23" fmla="*/ 1035423 h 1887118"/>
                <a:gd name="connsiteX24" fmla="*/ 1857989 w 1887117"/>
                <a:gd name="connsiteY24" fmla="*/ 1176484 h 1887118"/>
                <a:gd name="connsiteX25" fmla="*/ 1689960 w 1887117"/>
                <a:gd name="connsiteY25" fmla="*/ 1238662 h 1887118"/>
                <a:gd name="connsiteX26" fmla="*/ 1766545 w 1887117"/>
                <a:gd name="connsiteY26" fmla="*/ 1405220 h 1887118"/>
                <a:gd name="connsiteX27" fmla="*/ 1588148 w 1887117"/>
                <a:gd name="connsiteY27" fmla="*/ 1421789 h 1887118"/>
                <a:gd name="connsiteX28" fmla="*/ 1619016 w 1887117"/>
                <a:gd name="connsiteY28" fmla="*/ 1602494 h 1887118"/>
                <a:gd name="connsiteX29" fmla="*/ 1442409 w 1887117"/>
                <a:gd name="connsiteY29" fmla="*/ 1572326 h 1887118"/>
                <a:gd name="connsiteX30" fmla="*/ 1425455 w 1887117"/>
                <a:gd name="connsiteY30" fmla="*/ 1754862 h 1887118"/>
                <a:gd name="connsiteX31" fmla="*/ 1262674 w 1887117"/>
                <a:gd name="connsiteY31" fmla="*/ 1680013 h 1887118"/>
                <a:gd name="connsiteX32" fmla="*/ 1199053 w 1887117"/>
                <a:gd name="connsiteY32" fmla="*/ 1851942 h 1887118"/>
                <a:gd name="connsiteX33" fmla="*/ 1061192 w 1887117"/>
                <a:gd name="connsiteY33" fmla="*/ 1737513 h 1887118"/>
                <a:gd name="connsiteX34" fmla="*/ 955241 w 1887117"/>
                <a:gd name="connsiteY34" fmla="*/ 1887118 h 1887118"/>
                <a:gd name="connsiteX35" fmla="*/ 851692 w 1887117"/>
                <a:gd name="connsiteY35" fmla="*/ 1740905 h 1887118"/>
                <a:gd name="connsiteX36" fmla="*/ 710631 w 1887117"/>
                <a:gd name="connsiteY36" fmla="*/ 1857989 h 1887118"/>
                <a:gd name="connsiteX37" fmla="*/ 648454 w 1887117"/>
                <a:gd name="connsiteY37" fmla="*/ 1689959 h 1887118"/>
                <a:gd name="connsiteX38" fmla="*/ 481896 w 1887117"/>
                <a:gd name="connsiteY38" fmla="*/ 1766545 h 1887118"/>
                <a:gd name="connsiteX39" fmla="*/ 465326 w 1887117"/>
                <a:gd name="connsiteY39" fmla="*/ 1588148 h 1887118"/>
                <a:gd name="connsiteX40" fmla="*/ 284622 w 1887117"/>
                <a:gd name="connsiteY40" fmla="*/ 1619015 h 1887118"/>
                <a:gd name="connsiteX41" fmla="*/ 314790 w 1887117"/>
                <a:gd name="connsiteY41" fmla="*/ 1442407 h 1887118"/>
                <a:gd name="connsiteX42" fmla="*/ 132254 w 1887117"/>
                <a:gd name="connsiteY42" fmla="*/ 1425453 h 1887118"/>
                <a:gd name="connsiteX43" fmla="*/ 207103 w 1887117"/>
                <a:gd name="connsiteY43" fmla="*/ 1262672 h 1887118"/>
                <a:gd name="connsiteX44" fmla="*/ 35174 w 1887117"/>
                <a:gd name="connsiteY44" fmla="*/ 1199051 h 1887118"/>
                <a:gd name="connsiteX45" fmla="*/ 149603 w 1887117"/>
                <a:gd name="connsiteY45" fmla="*/ 1061190 h 1887118"/>
                <a:gd name="connsiteX46" fmla="*/ 0 w 1887117"/>
                <a:gd name="connsiteY46" fmla="*/ 955239 h 1887118"/>
                <a:gd name="connsiteX47" fmla="*/ 146211 w 1887117"/>
                <a:gd name="connsiteY47" fmla="*/ 851692 h 188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887117" h="1887118">
                  <a:moveTo>
                    <a:pt x="29127" y="710630"/>
                  </a:moveTo>
                  <a:lnTo>
                    <a:pt x="197157" y="648453"/>
                  </a:lnTo>
                  <a:lnTo>
                    <a:pt x="120572" y="481895"/>
                  </a:lnTo>
                  <a:lnTo>
                    <a:pt x="298969" y="465325"/>
                  </a:lnTo>
                  <a:lnTo>
                    <a:pt x="268101" y="284621"/>
                  </a:lnTo>
                  <a:lnTo>
                    <a:pt x="444709" y="314789"/>
                  </a:lnTo>
                  <a:lnTo>
                    <a:pt x="461662" y="132254"/>
                  </a:lnTo>
                  <a:lnTo>
                    <a:pt x="624444" y="207103"/>
                  </a:lnTo>
                  <a:lnTo>
                    <a:pt x="688064" y="35174"/>
                  </a:lnTo>
                  <a:lnTo>
                    <a:pt x="825926" y="149603"/>
                  </a:lnTo>
                  <a:lnTo>
                    <a:pt x="931876" y="0"/>
                  </a:lnTo>
                  <a:lnTo>
                    <a:pt x="1035424" y="146212"/>
                  </a:lnTo>
                  <a:lnTo>
                    <a:pt x="1176485" y="29127"/>
                  </a:lnTo>
                  <a:lnTo>
                    <a:pt x="1238663" y="197157"/>
                  </a:lnTo>
                  <a:lnTo>
                    <a:pt x="1405221" y="120572"/>
                  </a:lnTo>
                  <a:lnTo>
                    <a:pt x="1421790" y="298969"/>
                  </a:lnTo>
                  <a:lnTo>
                    <a:pt x="1602495" y="268101"/>
                  </a:lnTo>
                  <a:lnTo>
                    <a:pt x="1572327" y="444706"/>
                  </a:lnTo>
                  <a:lnTo>
                    <a:pt x="1754862" y="461661"/>
                  </a:lnTo>
                  <a:lnTo>
                    <a:pt x="1680014" y="624441"/>
                  </a:lnTo>
                  <a:lnTo>
                    <a:pt x="1851942" y="688062"/>
                  </a:lnTo>
                  <a:lnTo>
                    <a:pt x="1737513" y="825924"/>
                  </a:lnTo>
                  <a:lnTo>
                    <a:pt x="1887117" y="931875"/>
                  </a:lnTo>
                  <a:lnTo>
                    <a:pt x="1740905" y="1035423"/>
                  </a:lnTo>
                  <a:lnTo>
                    <a:pt x="1857989" y="1176484"/>
                  </a:lnTo>
                  <a:lnTo>
                    <a:pt x="1689960" y="1238662"/>
                  </a:lnTo>
                  <a:lnTo>
                    <a:pt x="1766545" y="1405220"/>
                  </a:lnTo>
                  <a:lnTo>
                    <a:pt x="1588148" y="1421789"/>
                  </a:lnTo>
                  <a:lnTo>
                    <a:pt x="1619016" y="1602494"/>
                  </a:lnTo>
                  <a:lnTo>
                    <a:pt x="1442409" y="1572326"/>
                  </a:lnTo>
                  <a:lnTo>
                    <a:pt x="1425455" y="1754862"/>
                  </a:lnTo>
                  <a:lnTo>
                    <a:pt x="1262674" y="1680013"/>
                  </a:lnTo>
                  <a:lnTo>
                    <a:pt x="1199053" y="1851942"/>
                  </a:lnTo>
                  <a:lnTo>
                    <a:pt x="1061192" y="1737513"/>
                  </a:lnTo>
                  <a:lnTo>
                    <a:pt x="955241" y="1887118"/>
                  </a:lnTo>
                  <a:lnTo>
                    <a:pt x="851692" y="1740905"/>
                  </a:lnTo>
                  <a:lnTo>
                    <a:pt x="710631" y="1857989"/>
                  </a:lnTo>
                  <a:lnTo>
                    <a:pt x="648454" y="1689959"/>
                  </a:lnTo>
                  <a:lnTo>
                    <a:pt x="481896" y="1766545"/>
                  </a:lnTo>
                  <a:lnTo>
                    <a:pt x="465326" y="1588148"/>
                  </a:lnTo>
                  <a:lnTo>
                    <a:pt x="284622" y="1619015"/>
                  </a:lnTo>
                  <a:lnTo>
                    <a:pt x="314790" y="1442407"/>
                  </a:lnTo>
                  <a:lnTo>
                    <a:pt x="132254" y="1425453"/>
                  </a:lnTo>
                  <a:lnTo>
                    <a:pt x="207103" y="1262672"/>
                  </a:lnTo>
                  <a:lnTo>
                    <a:pt x="35174" y="1199051"/>
                  </a:lnTo>
                  <a:lnTo>
                    <a:pt x="149603" y="1061190"/>
                  </a:lnTo>
                  <a:lnTo>
                    <a:pt x="0" y="955239"/>
                  </a:lnTo>
                  <a:lnTo>
                    <a:pt x="146211" y="851692"/>
                  </a:lnTo>
                  <a:close/>
                </a:path>
              </a:pathLst>
            </a:custGeom>
            <a:solidFill>
              <a:schemeClr val="bg1"/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3AD46DD4-77BE-9EB9-94E3-3923E7345255}"/>
                </a:ext>
              </a:extLst>
            </p:cNvPr>
            <p:cNvSpPr/>
            <p:nvPr/>
          </p:nvSpPr>
          <p:spPr>
            <a:xfrm>
              <a:off x="1698117" y="2646304"/>
              <a:ext cx="1201225" cy="1201225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星: 5 pt 22">
              <a:extLst>
                <a:ext uri="{FF2B5EF4-FFF2-40B4-BE49-F238E27FC236}">
                  <a16:creationId xmlns:a16="http://schemas.microsoft.com/office/drawing/2014/main" id="{2517A1DC-03BB-CF9C-4647-CAE5FD5B8FB8}"/>
                </a:ext>
              </a:extLst>
            </p:cNvPr>
            <p:cNvSpPr/>
            <p:nvPr/>
          </p:nvSpPr>
          <p:spPr>
            <a:xfrm>
              <a:off x="2054677" y="2972763"/>
              <a:ext cx="488104" cy="488104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5356D2B-CCFA-241F-1617-09CFADA37602}"/>
              </a:ext>
            </a:extLst>
          </p:cNvPr>
          <p:cNvGrpSpPr/>
          <p:nvPr/>
        </p:nvGrpSpPr>
        <p:grpSpPr>
          <a:xfrm>
            <a:off x="8688288" y="1495078"/>
            <a:ext cx="2863052" cy="3627318"/>
            <a:chOff x="1355171" y="2303357"/>
            <a:chExt cx="1887118" cy="2390868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1F612FB4-BF3A-0E0C-2917-5F6C26F1B268}"/>
                </a:ext>
              </a:extLst>
            </p:cNvPr>
            <p:cNvGrpSpPr/>
            <p:nvPr/>
          </p:nvGrpSpPr>
          <p:grpSpPr>
            <a:xfrm>
              <a:off x="1503715" y="3876250"/>
              <a:ext cx="1589078" cy="817975"/>
              <a:chOff x="2271654" y="3474839"/>
              <a:chExt cx="1589078" cy="817975"/>
            </a:xfrm>
          </p:grpSpPr>
          <p:sp>
            <p:nvSpPr>
              <p:cNvPr id="7" name="フリーフォーム: 図形 6">
                <a:extLst>
                  <a:ext uri="{FF2B5EF4-FFF2-40B4-BE49-F238E27FC236}">
                    <a16:creationId xmlns:a16="http://schemas.microsoft.com/office/drawing/2014/main" id="{F686CCC5-57D7-AE27-BFE3-752E01B1AA51}"/>
                  </a:ext>
                </a:extLst>
              </p:cNvPr>
              <p:cNvSpPr/>
              <p:nvPr/>
            </p:nvSpPr>
            <p:spPr>
              <a:xfrm rot="9264315" flipH="1">
                <a:off x="3144796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" name="フリーフォーム: 図形 7">
                <a:extLst>
                  <a:ext uri="{FF2B5EF4-FFF2-40B4-BE49-F238E27FC236}">
                    <a16:creationId xmlns:a16="http://schemas.microsoft.com/office/drawing/2014/main" id="{F2A18E81-E663-098A-ED08-CE60DB7EEBBA}"/>
                  </a:ext>
                </a:extLst>
              </p:cNvPr>
              <p:cNvSpPr/>
              <p:nvPr/>
            </p:nvSpPr>
            <p:spPr>
              <a:xfrm rot="12335685">
                <a:off x="2271654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7F94A6E1-1EF7-88D8-8ED5-B487F2BE540D}"/>
                </a:ext>
              </a:extLst>
            </p:cNvPr>
            <p:cNvSpPr/>
            <p:nvPr/>
          </p:nvSpPr>
          <p:spPr>
            <a:xfrm rot="4500000">
              <a:off x="1355171" y="2303357"/>
              <a:ext cx="1887117" cy="1887118"/>
            </a:xfrm>
            <a:custGeom>
              <a:avLst/>
              <a:gdLst>
                <a:gd name="connsiteX0" fmla="*/ 29127 w 1887117"/>
                <a:gd name="connsiteY0" fmla="*/ 710630 h 1887118"/>
                <a:gd name="connsiteX1" fmla="*/ 197157 w 1887117"/>
                <a:gd name="connsiteY1" fmla="*/ 648453 h 1887118"/>
                <a:gd name="connsiteX2" fmla="*/ 120572 w 1887117"/>
                <a:gd name="connsiteY2" fmla="*/ 481895 h 1887118"/>
                <a:gd name="connsiteX3" fmla="*/ 298969 w 1887117"/>
                <a:gd name="connsiteY3" fmla="*/ 465325 h 1887118"/>
                <a:gd name="connsiteX4" fmla="*/ 268101 w 1887117"/>
                <a:gd name="connsiteY4" fmla="*/ 284621 h 1887118"/>
                <a:gd name="connsiteX5" fmla="*/ 444709 w 1887117"/>
                <a:gd name="connsiteY5" fmla="*/ 314789 h 1887118"/>
                <a:gd name="connsiteX6" fmla="*/ 461662 w 1887117"/>
                <a:gd name="connsiteY6" fmla="*/ 132254 h 1887118"/>
                <a:gd name="connsiteX7" fmla="*/ 624444 w 1887117"/>
                <a:gd name="connsiteY7" fmla="*/ 207103 h 1887118"/>
                <a:gd name="connsiteX8" fmla="*/ 688064 w 1887117"/>
                <a:gd name="connsiteY8" fmla="*/ 35174 h 1887118"/>
                <a:gd name="connsiteX9" fmla="*/ 825926 w 1887117"/>
                <a:gd name="connsiteY9" fmla="*/ 149603 h 1887118"/>
                <a:gd name="connsiteX10" fmla="*/ 931876 w 1887117"/>
                <a:gd name="connsiteY10" fmla="*/ 0 h 1887118"/>
                <a:gd name="connsiteX11" fmla="*/ 1035424 w 1887117"/>
                <a:gd name="connsiteY11" fmla="*/ 146212 h 1887118"/>
                <a:gd name="connsiteX12" fmla="*/ 1176485 w 1887117"/>
                <a:gd name="connsiteY12" fmla="*/ 29127 h 1887118"/>
                <a:gd name="connsiteX13" fmla="*/ 1238663 w 1887117"/>
                <a:gd name="connsiteY13" fmla="*/ 197157 h 1887118"/>
                <a:gd name="connsiteX14" fmla="*/ 1405221 w 1887117"/>
                <a:gd name="connsiteY14" fmla="*/ 120572 h 1887118"/>
                <a:gd name="connsiteX15" fmla="*/ 1421790 w 1887117"/>
                <a:gd name="connsiteY15" fmla="*/ 298969 h 1887118"/>
                <a:gd name="connsiteX16" fmla="*/ 1602495 w 1887117"/>
                <a:gd name="connsiteY16" fmla="*/ 268101 h 1887118"/>
                <a:gd name="connsiteX17" fmla="*/ 1572327 w 1887117"/>
                <a:gd name="connsiteY17" fmla="*/ 444706 h 1887118"/>
                <a:gd name="connsiteX18" fmla="*/ 1754862 w 1887117"/>
                <a:gd name="connsiteY18" fmla="*/ 461661 h 1887118"/>
                <a:gd name="connsiteX19" fmla="*/ 1680014 w 1887117"/>
                <a:gd name="connsiteY19" fmla="*/ 624441 h 1887118"/>
                <a:gd name="connsiteX20" fmla="*/ 1851942 w 1887117"/>
                <a:gd name="connsiteY20" fmla="*/ 688062 h 1887118"/>
                <a:gd name="connsiteX21" fmla="*/ 1737513 w 1887117"/>
                <a:gd name="connsiteY21" fmla="*/ 825924 h 1887118"/>
                <a:gd name="connsiteX22" fmla="*/ 1887117 w 1887117"/>
                <a:gd name="connsiteY22" fmla="*/ 931875 h 1887118"/>
                <a:gd name="connsiteX23" fmla="*/ 1740905 w 1887117"/>
                <a:gd name="connsiteY23" fmla="*/ 1035423 h 1887118"/>
                <a:gd name="connsiteX24" fmla="*/ 1857989 w 1887117"/>
                <a:gd name="connsiteY24" fmla="*/ 1176484 h 1887118"/>
                <a:gd name="connsiteX25" fmla="*/ 1689960 w 1887117"/>
                <a:gd name="connsiteY25" fmla="*/ 1238662 h 1887118"/>
                <a:gd name="connsiteX26" fmla="*/ 1766545 w 1887117"/>
                <a:gd name="connsiteY26" fmla="*/ 1405220 h 1887118"/>
                <a:gd name="connsiteX27" fmla="*/ 1588148 w 1887117"/>
                <a:gd name="connsiteY27" fmla="*/ 1421789 h 1887118"/>
                <a:gd name="connsiteX28" fmla="*/ 1619016 w 1887117"/>
                <a:gd name="connsiteY28" fmla="*/ 1602494 h 1887118"/>
                <a:gd name="connsiteX29" fmla="*/ 1442409 w 1887117"/>
                <a:gd name="connsiteY29" fmla="*/ 1572326 h 1887118"/>
                <a:gd name="connsiteX30" fmla="*/ 1425455 w 1887117"/>
                <a:gd name="connsiteY30" fmla="*/ 1754862 h 1887118"/>
                <a:gd name="connsiteX31" fmla="*/ 1262674 w 1887117"/>
                <a:gd name="connsiteY31" fmla="*/ 1680013 h 1887118"/>
                <a:gd name="connsiteX32" fmla="*/ 1199053 w 1887117"/>
                <a:gd name="connsiteY32" fmla="*/ 1851942 h 1887118"/>
                <a:gd name="connsiteX33" fmla="*/ 1061192 w 1887117"/>
                <a:gd name="connsiteY33" fmla="*/ 1737513 h 1887118"/>
                <a:gd name="connsiteX34" fmla="*/ 955241 w 1887117"/>
                <a:gd name="connsiteY34" fmla="*/ 1887118 h 1887118"/>
                <a:gd name="connsiteX35" fmla="*/ 851692 w 1887117"/>
                <a:gd name="connsiteY35" fmla="*/ 1740905 h 1887118"/>
                <a:gd name="connsiteX36" fmla="*/ 710631 w 1887117"/>
                <a:gd name="connsiteY36" fmla="*/ 1857989 h 1887118"/>
                <a:gd name="connsiteX37" fmla="*/ 648454 w 1887117"/>
                <a:gd name="connsiteY37" fmla="*/ 1689959 h 1887118"/>
                <a:gd name="connsiteX38" fmla="*/ 481896 w 1887117"/>
                <a:gd name="connsiteY38" fmla="*/ 1766545 h 1887118"/>
                <a:gd name="connsiteX39" fmla="*/ 465326 w 1887117"/>
                <a:gd name="connsiteY39" fmla="*/ 1588148 h 1887118"/>
                <a:gd name="connsiteX40" fmla="*/ 284622 w 1887117"/>
                <a:gd name="connsiteY40" fmla="*/ 1619015 h 1887118"/>
                <a:gd name="connsiteX41" fmla="*/ 314790 w 1887117"/>
                <a:gd name="connsiteY41" fmla="*/ 1442407 h 1887118"/>
                <a:gd name="connsiteX42" fmla="*/ 132254 w 1887117"/>
                <a:gd name="connsiteY42" fmla="*/ 1425453 h 1887118"/>
                <a:gd name="connsiteX43" fmla="*/ 207103 w 1887117"/>
                <a:gd name="connsiteY43" fmla="*/ 1262672 h 1887118"/>
                <a:gd name="connsiteX44" fmla="*/ 35174 w 1887117"/>
                <a:gd name="connsiteY44" fmla="*/ 1199051 h 1887118"/>
                <a:gd name="connsiteX45" fmla="*/ 149603 w 1887117"/>
                <a:gd name="connsiteY45" fmla="*/ 1061190 h 1887118"/>
                <a:gd name="connsiteX46" fmla="*/ 0 w 1887117"/>
                <a:gd name="connsiteY46" fmla="*/ 955239 h 1887118"/>
                <a:gd name="connsiteX47" fmla="*/ 146211 w 1887117"/>
                <a:gd name="connsiteY47" fmla="*/ 851692 h 188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887117" h="1887118">
                  <a:moveTo>
                    <a:pt x="29127" y="710630"/>
                  </a:moveTo>
                  <a:lnTo>
                    <a:pt x="197157" y="648453"/>
                  </a:lnTo>
                  <a:lnTo>
                    <a:pt x="120572" y="481895"/>
                  </a:lnTo>
                  <a:lnTo>
                    <a:pt x="298969" y="465325"/>
                  </a:lnTo>
                  <a:lnTo>
                    <a:pt x="268101" y="284621"/>
                  </a:lnTo>
                  <a:lnTo>
                    <a:pt x="444709" y="314789"/>
                  </a:lnTo>
                  <a:lnTo>
                    <a:pt x="461662" y="132254"/>
                  </a:lnTo>
                  <a:lnTo>
                    <a:pt x="624444" y="207103"/>
                  </a:lnTo>
                  <a:lnTo>
                    <a:pt x="688064" y="35174"/>
                  </a:lnTo>
                  <a:lnTo>
                    <a:pt x="825926" y="149603"/>
                  </a:lnTo>
                  <a:lnTo>
                    <a:pt x="931876" y="0"/>
                  </a:lnTo>
                  <a:lnTo>
                    <a:pt x="1035424" y="146212"/>
                  </a:lnTo>
                  <a:lnTo>
                    <a:pt x="1176485" y="29127"/>
                  </a:lnTo>
                  <a:lnTo>
                    <a:pt x="1238663" y="197157"/>
                  </a:lnTo>
                  <a:lnTo>
                    <a:pt x="1405221" y="120572"/>
                  </a:lnTo>
                  <a:lnTo>
                    <a:pt x="1421790" y="298969"/>
                  </a:lnTo>
                  <a:lnTo>
                    <a:pt x="1602495" y="268101"/>
                  </a:lnTo>
                  <a:lnTo>
                    <a:pt x="1572327" y="444706"/>
                  </a:lnTo>
                  <a:lnTo>
                    <a:pt x="1754862" y="461661"/>
                  </a:lnTo>
                  <a:lnTo>
                    <a:pt x="1680014" y="624441"/>
                  </a:lnTo>
                  <a:lnTo>
                    <a:pt x="1851942" y="688062"/>
                  </a:lnTo>
                  <a:lnTo>
                    <a:pt x="1737513" y="825924"/>
                  </a:lnTo>
                  <a:lnTo>
                    <a:pt x="1887117" y="931875"/>
                  </a:lnTo>
                  <a:lnTo>
                    <a:pt x="1740905" y="1035423"/>
                  </a:lnTo>
                  <a:lnTo>
                    <a:pt x="1857989" y="1176484"/>
                  </a:lnTo>
                  <a:lnTo>
                    <a:pt x="1689960" y="1238662"/>
                  </a:lnTo>
                  <a:lnTo>
                    <a:pt x="1766545" y="1405220"/>
                  </a:lnTo>
                  <a:lnTo>
                    <a:pt x="1588148" y="1421789"/>
                  </a:lnTo>
                  <a:lnTo>
                    <a:pt x="1619016" y="1602494"/>
                  </a:lnTo>
                  <a:lnTo>
                    <a:pt x="1442409" y="1572326"/>
                  </a:lnTo>
                  <a:lnTo>
                    <a:pt x="1425455" y="1754862"/>
                  </a:lnTo>
                  <a:lnTo>
                    <a:pt x="1262674" y="1680013"/>
                  </a:lnTo>
                  <a:lnTo>
                    <a:pt x="1199053" y="1851942"/>
                  </a:lnTo>
                  <a:lnTo>
                    <a:pt x="1061192" y="1737513"/>
                  </a:lnTo>
                  <a:lnTo>
                    <a:pt x="955241" y="1887118"/>
                  </a:lnTo>
                  <a:lnTo>
                    <a:pt x="851692" y="1740905"/>
                  </a:lnTo>
                  <a:lnTo>
                    <a:pt x="710631" y="1857989"/>
                  </a:lnTo>
                  <a:lnTo>
                    <a:pt x="648454" y="1689959"/>
                  </a:lnTo>
                  <a:lnTo>
                    <a:pt x="481896" y="1766545"/>
                  </a:lnTo>
                  <a:lnTo>
                    <a:pt x="465326" y="1588148"/>
                  </a:lnTo>
                  <a:lnTo>
                    <a:pt x="284622" y="1619015"/>
                  </a:lnTo>
                  <a:lnTo>
                    <a:pt x="314790" y="1442407"/>
                  </a:lnTo>
                  <a:lnTo>
                    <a:pt x="132254" y="1425453"/>
                  </a:lnTo>
                  <a:lnTo>
                    <a:pt x="207103" y="1262672"/>
                  </a:lnTo>
                  <a:lnTo>
                    <a:pt x="35174" y="1199051"/>
                  </a:lnTo>
                  <a:lnTo>
                    <a:pt x="149603" y="1061190"/>
                  </a:lnTo>
                  <a:lnTo>
                    <a:pt x="0" y="955239"/>
                  </a:lnTo>
                  <a:lnTo>
                    <a:pt x="146211" y="851692"/>
                  </a:lnTo>
                  <a:close/>
                </a:path>
              </a:pathLst>
            </a:custGeom>
            <a:solidFill>
              <a:schemeClr val="bg1"/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651646C6-9431-B2D1-63AE-514DA8883EE1}"/>
                </a:ext>
              </a:extLst>
            </p:cNvPr>
            <p:cNvSpPr/>
            <p:nvPr/>
          </p:nvSpPr>
          <p:spPr>
            <a:xfrm>
              <a:off x="1698117" y="2646304"/>
              <a:ext cx="1201225" cy="1201225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星: 5 pt 5">
              <a:extLst>
                <a:ext uri="{FF2B5EF4-FFF2-40B4-BE49-F238E27FC236}">
                  <a16:creationId xmlns:a16="http://schemas.microsoft.com/office/drawing/2014/main" id="{BF2D269D-BE6B-C629-4E97-68A179DB2EBB}"/>
                </a:ext>
              </a:extLst>
            </p:cNvPr>
            <p:cNvSpPr/>
            <p:nvPr/>
          </p:nvSpPr>
          <p:spPr>
            <a:xfrm>
              <a:off x="2054677" y="2972763"/>
              <a:ext cx="488104" cy="488104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D43E1E4-4691-7C52-8C8C-82577DAB7F62}"/>
              </a:ext>
            </a:extLst>
          </p:cNvPr>
          <p:cNvGrpSpPr/>
          <p:nvPr/>
        </p:nvGrpSpPr>
        <p:grpSpPr>
          <a:xfrm>
            <a:off x="6017278" y="1495078"/>
            <a:ext cx="2140651" cy="2712078"/>
            <a:chOff x="1355171" y="2303357"/>
            <a:chExt cx="1887118" cy="2390868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1EDDA1C2-DC18-93DE-8C59-4F69B7E709CF}"/>
                </a:ext>
              </a:extLst>
            </p:cNvPr>
            <p:cNvGrpSpPr/>
            <p:nvPr/>
          </p:nvGrpSpPr>
          <p:grpSpPr>
            <a:xfrm>
              <a:off x="1503715" y="3876250"/>
              <a:ext cx="1589078" cy="817975"/>
              <a:chOff x="2271654" y="3474839"/>
              <a:chExt cx="1589078" cy="817975"/>
            </a:xfrm>
          </p:grpSpPr>
          <p:sp>
            <p:nvSpPr>
              <p:cNvPr id="19" name="フリーフォーム: 図形 18">
                <a:extLst>
                  <a:ext uri="{FF2B5EF4-FFF2-40B4-BE49-F238E27FC236}">
                    <a16:creationId xmlns:a16="http://schemas.microsoft.com/office/drawing/2014/main" id="{1BDB1C55-2824-6C43-11AD-C5CB46AF77FA}"/>
                  </a:ext>
                </a:extLst>
              </p:cNvPr>
              <p:cNvSpPr/>
              <p:nvPr/>
            </p:nvSpPr>
            <p:spPr>
              <a:xfrm rot="9264315" flipH="1">
                <a:off x="3144796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1870D2C5-96FE-3607-2F10-BCBAC1632A96}"/>
                  </a:ext>
                </a:extLst>
              </p:cNvPr>
              <p:cNvSpPr/>
              <p:nvPr/>
            </p:nvSpPr>
            <p:spPr>
              <a:xfrm rot="12335685">
                <a:off x="2271654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0AB32BBE-75B8-EB34-A019-2A1FDEE99F68}"/>
                </a:ext>
              </a:extLst>
            </p:cNvPr>
            <p:cNvSpPr/>
            <p:nvPr/>
          </p:nvSpPr>
          <p:spPr>
            <a:xfrm rot="4500000">
              <a:off x="1355171" y="2303357"/>
              <a:ext cx="1887117" cy="1887118"/>
            </a:xfrm>
            <a:custGeom>
              <a:avLst/>
              <a:gdLst>
                <a:gd name="connsiteX0" fmla="*/ 29127 w 1887117"/>
                <a:gd name="connsiteY0" fmla="*/ 710630 h 1887118"/>
                <a:gd name="connsiteX1" fmla="*/ 197157 w 1887117"/>
                <a:gd name="connsiteY1" fmla="*/ 648453 h 1887118"/>
                <a:gd name="connsiteX2" fmla="*/ 120572 w 1887117"/>
                <a:gd name="connsiteY2" fmla="*/ 481895 h 1887118"/>
                <a:gd name="connsiteX3" fmla="*/ 298969 w 1887117"/>
                <a:gd name="connsiteY3" fmla="*/ 465325 h 1887118"/>
                <a:gd name="connsiteX4" fmla="*/ 268101 w 1887117"/>
                <a:gd name="connsiteY4" fmla="*/ 284621 h 1887118"/>
                <a:gd name="connsiteX5" fmla="*/ 444709 w 1887117"/>
                <a:gd name="connsiteY5" fmla="*/ 314789 h 1887118"/>
                <a:gd name="connsiteX6" fmla="*/ 461662 w 1887117"/>
                <a:gd name="connsiteY6" fmla="*/ 132254 h 1887118"/>
                <a:gd name="connsiteX7" fmla="*/ 624444 w 1887117"/>
                <a:gd name="connsiteY7" fmla="*/ 207103 h 1887118"/>
                <a:gd name="connsiteX8" fmla="*/ 688064 w 1887117"/>
                <a:gd name="connsiteY8" fmla="*/ 35174 h 1887118"/>
                <a:gd name="connsiteX9" fmla="*/ 825926 w 1887117"/>
                <a:gd name="connsiteY9" fmla="*/ 149603 h 1887118"/>
                <a:gd name="connsiteX10" fmla="*/ 931876 w 1887117"/>
                <a:gd name="connsiteY10" fmla="*/ 0 h 1887118"/>
                <a:gd name="connsiteX11" fmla="*/ 1035424 w 1887117"/>
                <a:gd name="connsiteY11" fmla="*/ 146212 h 1887118"/>
                <a:gd name="connsiteX12" fmla="*/ 1176485 w 1887117"/>
                <a:gd name="connsiteY12" fmla="*/ 29127 h 1887118"/>
                <a:gd name="connsiteX13" fmla="*/ 1238663 w 1887117"/>
                <a:gd name="connsiteY13" fmla="*/ 197157 h 1887118"/>
                <a:gd name="connsiteX14" fmla="*/ 1405221 w 1887117"/>
                <a:gd name="connsiteY14" fmla="*/ 120572 h 1887118"/>
                <a:gd name="connsiteX15" fmla="*/ 1421790 w 1887117"/>
                <a:gd name="connsiteY15" fmla="*/ 298969 h 1887118"/>
                <a:gd name="connsiteX16" fmla="*/ 1602495 w 1887117"/>
                <a:gd name="connsiteY16" fmla="*/ 268101 h 1887118"/>
                <a:gd name="connsiteX17" fmla="*/ 1572327 w 1887117"/>
                <a:gd name="connsiteY17" fmla="*/ 444706 h 1887118"/>
                <a:gd name="connsiteX18" fmla="*/ 1754862 w 1887117"/>
                <a:gd name="connsiteY18" fmla="*/ 461661 h 1887118"/>
                <a:gd name="connsiteX19" fmla="*/ 1680014 w 1887117"/>
                <a:gd name="connsiteY19" fmla="*/ 624441 h 1887118"/>
                <a:gd name="connsiteX20" fmla="*/ 1851942 w 1887117"/>
                <a:gd name="connsiteY20" fmla="*/ 688062 h 1887118"/>
                <a:gd name="connsiteX21" fmla="*/ 1737513 w 1887117"/>
                <a:gd name="connsiteY21" fmla="*/ 825924 h 1887118"/>
                <a:gd name="connsiteX22" fmla="*/ 1887117 w 1887117"/>
                <a:gd name="connsiteY22" fmla="*/ 931875 h 1887118"/>
                <a:gd name="connsiteX23" fmla="*/ 1740905 w 1887117"/>
                <a:gd name="connsiteY23" fmla="*/ 1035423 h 1887118"/>
                <a:gd name="connsiteX24" fmla="*/ 1857989 w 1887117"/>
                <a:gd name="connsiteY24" fmla="*/ 1176484 h 1887118"/>
                <a:gd name="connsiteX25" fmla="*/ 1689960 w 1887117"/>
                <a:gd name="connsiteY25" fmla="*/ 1238662 h 1887118"/>
                <a:gd name="connsiteX26" fmla="*/ 1766545 w 1887117"/>
                <a:gd name="connsiteY26" fmla="*/ 1405220 h 1887118"/>
                <a:gd name="connsiteX27" fmla="*/ 1588148 w 1887117"/>
                <a:gd name="connsiteY27" fmla="*/ 1421789 h 1887118"/>
                <a:gd name="connsiteX28" fmla="*/ 1619016 w 1887117"/>
                <a:gd name="connsiteY28" fmla="*/ 1602494 h 1887118"/>
                <a:gd name="connsiteX29" fmla="*/ 1442409 w 1887117"/>
                <a:gd name="connsiteY29" fmla="*/ 1572326 h 1887118"/>
                <a:gd name="connsiteX30" fmla="*/ 1425455 w 1887117"/>
                <a:gd name="connsiteY30" fmla="*/ 1754862 h 1887118"/>
                <a:gd name="connsiteX31" fmla="*/ 1262674 w 1887117"/>
                <a:gd name="connsiteY31" fmla="*/ 1680013 h 1887118"/>
                <a:gd name="connsiteX32" fmla="*/ 1199053 w 1887117"/>
                <a:gd name="connsiteY32" fmla="*/ 1851942 h 1887118"/>
                <a:gd name="connsiteX33" fmla="*/ 1061192 w 1887117"/>
                <a:gd name="connsiteY33" fmla="*/ 1737513 h 1887118"/>
                <a:gd name="connsiteX34" fmla="*/ 955241 w 1887117"/>
                <a:gd name="connsiteY34" fmla="*/ 1887118 h 1887118"/>
                <a:gd name="connsiteX35" fmla="*/ 851692 w 1887117"/>
                <a:gd name="connsiteY35" fmla="*/ 1740905 h 1887118"/>
                <a:gd name="connsiteX36" fmla="*/ 710631 w 1887117"/>
                <a:gd name="connsiteY36" fmla="*/ 1857989 h 1887118"/>
                <a:gd name="connsiteX37" fmla="*/ 648454 w 1887117"/>
                <a:gd name="connsiteY37" fmla="*/ 1689959 h 1887118"/>
                <a:gd name="connsiteX38" fmla="*/ 481896 w 1887117"/>
                <a:gd name="connsiteY38" fmla="*/ 1766545 h 1887118"/>
                <a:gd name="connsiteX39" fmla="*/ 465326 w 1887117"/>
                <a:gd name="connsiteY39" fmla="*/ 1588148 h 1887118"/>
                <a:gd name="connsiteX40" fmla="*/ 284622 w 1887117"/>
                <a:gd name="connsiteY40" fmla="*/ 1619015 h 1887118"/>
                <a:gd name="connsiteX41" fmla="*/ 314790 w 1887117"/>
                <a:gd name="connsiteY41" fmla="*/ 1442407 h 1887118"/>
                <a:gd name="connsiteX42" fmla="*/ 132254 w 1887117"/>
                <a:gd name="connsiteY42" fmla="*/ 1425453 h 1887118"/>
                <a:gd name="connsiteX43" fmla="*/ 207103 w 1887117"/>
                <a:gd name="connsiteY43" fmla="*/ 1262672 h 1887118"/>
                <a:gd name="connsiteX44" fmla="*/ 35174 w 1887117"/>
                <a:gd name="connsiteY44" fmla="*/ 1199051 h 1887118"/>
                <a:gd name="connsiteX45" fmla="*/ 149603 w 1887117"/>
                <a:gd name="connsiteY45" fmla="*/ 1061190 h 1887118"/>
                <a:gd name="connsiteX46" fmla="*/ 0 w 1887117"/>
                <a:gd name="connsiteY46" fmla="*/ 955239 h 1887118"/>
                <a:gd name="connsiteX47" fmla="*/ 146211 w 1887117"/>
                <a:gd name="connsiteY47" fmla="*/ 851692 h 188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887117" h="1887118">
                  <a:moveTo>
                    <a:pt x="29127" y="710630"/>
                  </a:moveTo>
                  <a:lnTo>
                    <a:pt x="197157" y="648453"/>
                  </a:lnTo>
                  <a:lnTo>
                    <a:pt x="120572" y="481895"/>
                  </a:lnTo>
                  <a:lnTo>
                    <a:pt x="298969" y="465325"/>
                  </a:lnTo>
                  <a:lnTo>
                    <a:pt x="268101" y="284621"/>
                  </a:lnTo>
                  <a:lnTo>
                    <a:pt x="444709" y="314789"/>
                  </a:lnTo>
                  <a:lnTo>
                    <a:pt x="461662" y="132254"/>
                  </a:lnTo>
                  <a:lnTo>
                    <a:pt x="624444" y="207103"/>
                  </a:lnTo>
                  <a:lnTo>
                    <a:pt x="688064" y="35174"/>
                  </a:lnTo>
                  <a:lnTo>
                    <a:pt x="825926" y="149603"/>
                  </a:lnTo>
                  <a:lnTo>
                    <a:pt x="931876" y="0"/>
                  </a:lnTo>
                  <a:lnTo>
                    <a:pt x="1035424" y="146212"/>
                  </a:lnTo>
                  <a:lnTo>
                    <a:pt x="1176485" y="29127"/>
                  </a:lnTo>
                  <a:lnTo>
                    <a:pt x="1238663" y="197157"/>
                  </a:lnTo>
                  <a:lnTo>
                    <a:pt x="1405221" y="120572"/>
                  </a:lnTo>
                  <a:lnTo>
                    <a:pt x="1421790" y="298969"/>
                  </a:lnTo>
                  <a:lnTo>
                    <a:pt x="1602495" y="268101"/>
                  </a:lnTo>
                  <a:lnTo>
                    <a:pt x="1572327" y="444706"/>
                  </a:lnTo>
                  <a:lnTo>
                    <a:pt x="1754862" y="461661"/>
                  </a:lnTo>
                  <a:lnTo>
                    <a:pt x="1680014" y="624441"/>
                  </a:lnTo>
                  <a:lnTo>
                    <a:pt x="1851942" y="688062"/>
                  </a:lnTo>
                  <a:lnTo>
                    <a:pt x="1737513" y="825924"/>
                  </a:lnTo>
                  <a:lnTo>
                    <a:pt x="1887117" y="931875"/>
                  </a:lnTo>
                  <a:lnTo>
                    <a:pt x="1740905" y="1035423"/>
                  </a:lnTo>
                  <a:lnTo>
                    <a:pt x="1857989" y="1176484"/>
                  </a:lnTo>
                  <a:lnTo>
                    <a:pt x="1689960" y="1238662"/>
                  </a:lnTo>
                  <a:lnTo>
                    <a:pt x="1766545" y="1405220"/>
                  </a:lnTo>
                  <a:lnTo>
                    <a:pt x="1588148" y="1421789"/>
                  </a:lnTo>
                  <a:lnTo>
                    <a:pt x="1619016" y="1602494"/>
                  </a:lnTo>
                  <a:lnTo>
                    <a:pt x="1442409" y="1572326"/>
                  </a:lnTo>
                  <a:lnTo>
                    <a:pt x="1425455" y="1754862"/>
                  </a:lnTo>
                  <a:lnTo>
                    <a:pt x="1262674" y="1680013"/>
                  </a:lnTo>
                  <a:lnTo>
                    <a:pt x="1199053" y="1851942"/>
                  </a:lnTo>
                  <a:lnTo>
                    <a:pt x="1061192" y="1737513"/>
                  </a:lnTo>
                  <a:lnTo>
                    <a:pt x="955241" y="1887118"/>
                  </a:lnTo>
                  <a:lnTo>
                    <a:pt x="851692" y="1740905"/>
                  </a:lnTo>
                  <a:lnTo>
                    <a:pt x="710631" y="1857989"/>
                  </a:lnTo>
                  <a:lnTo>
                    <a:pt x="648454" y="1689959"/>
                  </a:lnTo>
                  <a:lnTo>
                    <a:pt x="481896" y="1766545"/>
                  </a:lnTo>
                  <a:lnTo>
                    <a:pt x="465326" y="1588148"/>
                  </a:lnTo>
                  <a:lnTo>
                    <a:pt x="284622" y="1619015"/>
                  </a:lnTo>
                  <a:lnTo>
                    <a:pt x="314790" y="1442407"/>
                  </a:lnTo>
                  <a:lnTo>
                    <a:pt x="132254" y="1425453"/>
                  </a:lnTo>
                  <a:lnTo>
                    <a:pt x="207103" y="1262672"/>
                  </a:lnTo>
                  <a:lnTo>
                    <a:pt x="35174" y="1199051"/>
                  </a:lnTo>
                  <a:lnTo>
                    <a:pt x="149603" y="1061190"/>
                  </a:lnTo>
                  <a:lnTo>
                    <a:pt x="0" y="955239"/>
                  </a:lnTo>
                  <a:lnTo>
                    <a:pt x="146211" y="851692"/>
                  </a:lnTo>
                  <a:close/>
                </a:path>
              </a:pathLst>
            </a:custGeom>
            <a:solidFill>
              <a:schemeClr val="bg1"/>
            </a:solidFill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4A20C585-78FE-FF59-C4CB-C7F96ABABC6B}"/>
                </a:ext>
              </a:extLst>
            </p:cNvPr>
            <p:cNvSpPr/>
            <p:nvPr/>
          </p:nvSpPr>
          <p:spPr>
            <a:xfrm>
              <a:off x="1698117" y="2646304"/>
              <a:ext cx="1201225" cy="1201225"/>
            </a:xfrm>
            <a:prstGeom prst="ellipse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星: 5 pt 12">
              <a:extLst>
                <a:ext uri="{FF2B5EF4-FFF2-40B4-BE49-F238E27FC236}">
                  <a16:creationId xmlns:a16="http://schemas.microsoft.com/office/drawing/2014/main" id="{23BEF84B-C125-758F-7ADA-311ED5FA2624}"/>
                </a:ext>
              </a:extLst>
            </p:cNvPr>
            <p:cNvSpPr/>
            <p:nvPr/>
          </p:nvSpPr>
          <p:spPr>
            <a:xfrm>
              <a:off x="2054677" y="2972763"/>
              <a:ext cx="488104" cy="488104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ECE38B0-7C7C-D665-571D-6E9DC34A5CF1}"/>
              </a:ext>
            </a:extLst>
          </p:cNvPr>
          <p:cNvGrpSpPr/>
          <p:nvPr/>
        </p:nvGrpSpPr>
        <p:grpSpPr>
          <a:xfrm>
            <a:off x="3733236" y="1495078"/>
            <a:ext cx="1703417" cy="2158128"/>
            <a:chOff x="1355171" y="2303357"/>
            <a:chExt cx="1887118" cy="2390868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6A607FB6-AB1F-673D-3D59-127161F21F9C}"/>
                </a:ext>
              </a:extLst>
            </p:cNvPr>
            <p:cNvGrpSpPr/>
            <p:nvPr/>
          </p:nvGrpSpPr>
          <p:grpSpPr>
            <a:xfrm>
              <a:off x="1503715" y="3876250"/>
              <a:ext cx="1589078" cy="817975"/>
              <a:chOff x="2271654" y="3474839"/>
              <a:chExt cx="1589078" cy="817975"/>
            </a:xfrm>
          </p:grpSpPr>
          <p:sp>
            <p:nvSpPr>
              <p:cNvPr id="26" name="フリーフォーム: 図形 25">
                <a:extLst>
                  <a:ext uri="{FF2B5EF4-FFF2-40B4-BE49-F238E27FC236}">
                    <a16:creationId xmlns:a16="http://schemas.microsoft.com/office/drawing/2014/main" id="{871A8FF4-3B0E-0A79-54FD-83D5E8E00BB7}"/>
                  </a:ext>
                </a:extLst>
              </p:cNvPr>
              <p:cNvSpPr/>
              <p:nvPr/>
            </p:nvSpPr>
            <p:spPr>
              <a:xfrm rot="9264315" flipH="1">
                <a:off x="3144796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2" name="フリーフォーム: 図形 31">
                <a:extLst>
                  <a:ext uri="{FF2B5EF4-FFF2-40B4-BE49-F238E27FC236}">
                    <a16:creationId xmlns:a16="http://schemas.microsoft.com/office/drawing/2014/main" id="{E62740EE-F28F-DCD6-4D60-83F04BD45188}"/>
                  </a:ext>
                </a:extLst>
              </p:cNvPr>
              <p:cNvSpPr/>
              <p:nvPr/>
            </p:nvSpPr>
            <p:spPr>
              <a:xfrm rot="12335685">
                <a:off x="2271654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68E28A79-E3A5-6B84-062C-1185030AADFF}"/>
                </a:ext>
              </a:extLst>
            </p:cNvPr>
            <p:cNvSpPr/>
            <p:nvPr/>
          </p:nvSpPr>
          <p:spPr>
            <a:xfrm rot="4500000">
              <a:off x="1355171" y="2303357"/>
              <a:ext cx="1887117" cy="1887118"/>
            </a:xfrm>
            <a:custGeom>
              <a:avLst/>
              <a:gdLst>
                <a:gd name="connsiteX0" fmla="*/ 29127 w 1887117"/>
                <a:gd name="connsiteY0" fmla="*/ 710630 h 1887118"/>
                <a:gd name="connsiteX1" fmla="*/ 197157 w 1887117"/>
                <a:gd name="connsiteY1" fmla="*/ 648453 h 1887118"/>
                <a:gd name="connsiteX2" fmla="*/ 120572 w 1887117"/>
                <a:gd name="connsiteY2" fmla="*/ 481895 h 1887118"/>
                <a:gd name="connsiteX3" fmla="*/ 298969 w 1887117"/>
                <a:gd name="connsiteY3" fmla="*/ 465325 h 1887118"/>
                <a:gd name="connsiteX4" fmla="*/ 268101 w 1887117"/>
                <a:gd name="connsiteY4" fmla="*/ 284621 h 1887118"/>
                <a:gd name="connsiteX5" fmla="*/ 444709 w 1887117"/>
                <a:gd name="connsiteY5" fmla="*/ 314789 h 1887118"/>
                <a:gd name="connsiteX6" fmla="*/ 461662 w 1887117"/>
                <a:gd name="connsiteY6" fmla="*/ 132254 h 1887118"/>
                <a:gd name="connsiteX7" fmla="*/ 624444 w 1887117"/>
                <a:gd name="connsiteY7" fmla="*/ 207103 h 1887118"/>
                <a:gd name="connsiteX8" fmla="*/ 688064 w 1887117"/>
                <a:gd name="connsiteY8" fmla="*/ 35174 h 1887118"/>
                <a:gd name="connsiteX9" fmla="*/ 825926 w 1887117"/>
                <a:gd name="connsiteY9" fmla="*/ 149603 h 1887118"/>
                <a:gd name="connsiteX10" fmla="*/ 931876 w 1887117"/>
                <a:gd name="connsiteY10" fmla="*/ 0 h 1887118"/>
                <a:gd name="connsiteX11" fmla="*/ 1035424 w 1887117"/>
                <a:gd name="connsiteY11" fmla="*/ 146212 h 1887118"/>
                <a:gd name="connsiteX12" fmla="*/ 1176485 w 1887117"/>
                <a:gd name="connsiteY12" fmla="*/ 29127 h 1887118"/>
                <a:gd name="connsiteX13" fmla="*/ 1238663 w 1887117"/>
                <a:gd name="connsiteY13" fmla="*/ 197157 h 1887118"/>
                <a:gd name="connsiteX14" fmla="*/ 1405221 w 1887117"/>
                <a:gd name="connsiteY14" fmla="*/ 120572 h 1887118"/>
                <a:gd name="connsiteX15" fmla="*/ 1421790 w 1887117"/>
                <a:gd name="connsiteY15" fmla="*/ 298969 h 1887118"/>
                <a:gd name="connsiteX16" fmla="*/ 1602495 w 1887117"/>
                <a:gd name="connsiteY16" fmla="*/ 268101 h 1887118"/>
                <a:gd name="connsiteX17" fmla="*/ 1572327 w 1887117"/>
                <a:gd name="connsiteY17" fmla="*/ 444706 h 1887118"/>
                <a:gd name="connsiteX18" fmla="*/ 1754862 w 1887117"/>
                <a:gd name="connsiteY18" fmla="*/ 461661 h 1887118"/>
                <a:gd name="connsiteX19" fmla="*/ 1680014 w 1887117"/>
                <a:gd name="connsiteY19" fmla="*/ 624441 h 1887118"/>
                <a:gd name="connsiteX20" fmla="*/ 1851942 w 1887117"/>
                <a:gd name="connsiteY20" fmla="*/ 688062 h 1887118"/>
                <a:gd name="connsiteX21" fmla="*/ 1737513 w 1887117"/>
                <a:gd name="connsiteY21" fmla="*/ 825924 h 1887118"/>
                <a:gd name="connsiteX22" fmla="*/ 1887117 w 1887117"/>
                <a:gd name="connsiteY22" fmla="*/ 931875 h 1887118"/>
                <a:gd name="connsiteX23" fmla="*/ 1740905 w 1887117"/>
                <a:gd name="connsiteY23" fmla="*/ 1035423 h 1887118"/>
                <a:gd name="connsiteX24" fmla="*/ 1857989 w 1887117"/>
                <a:gd name="connsiteY24" fmla="*/ 1176484 h 1887118"/>
                <a:gd name="connsiteX25" fmla="*/ 1689960 w 1887117"/>
                <a:gd name="connsiteY25" fmla="*/ 1238662 h 1887118"/>
                <a:gd name="connsiteX26" fmla="*/ 1766545 w 1887117"/>
                <a:gd name="connsiteY26" fmla="*/ 1405220 h 1887118"/>
                <a:gd name="connsiteX27" fmla="*/ 1588148 w 1887117"/>
                <a:gd name="connsiteY27" fmla="*/ 1421789 h 1887118"/>
                <a:gd name="connsiteX28" fmla="*/ 1619016 w 1887117"/>
                <a:gd name="connsiteY28" fmla="*/ 1602494 h 1887118"/>
                <a:gd name="connsiteX29" fmla="*/ 1442409 w 1887117"/>
                <a:gd name="connsiteY29" fmla="*/ 1572326 h 1887118"/>
                <a:gd name="connsiteX30" fmla="*/ 1425455 w 1887117"/>
                <a:gd name="connsiteY30" fmla="*/ 1754862 h 1887118"/>
                <a:gd name="connsiteX31" fmla="*/ 1262674 w 1887117"/>
                <a:gd name="connsiteY31" fmla="*/ 1680013 h 1887118"/>
                <a:gd name="connsiteX32" fmla="*/ 1199053 w 1887117"/>
                <a:gd name="connsiteY32" fmla="*/ 1851942 h 1887118"/>
                <a:gd name="connsiteX33" fmla="*/ 1061192 w 1887117"/>
                <a:gd name="connsiteY33" fmla="*/ 1737513 h 1887118"/>
                <a:gd name="connsiteX34" fmla="*/ 955241 w 1887117"/>
                <a:gd name="connsiteY34" fmla="*/ 1887118 h 1887118"/>
                <a:gd name="connsiteX35" fmla="*/ 851692 w 1887117"/>
                <a:gd name="connsiteY35" fmla="*/ 1740905 h 1887118"/>
                <a:gd name="connsiteX36" fmla="*/ 710631 w 1887117"/>
                <a:gd name="connsiteY36" fmla="*/ 1857989 h 1887118"/>
                <a:gd name="connsiteX37" fmla="*/ 648454 w 1887117"/>
                <a:gd name="connsiteY37" fmla="*/ 1689959 h 1887118"/>
                <a:gd name="connsiteX38" fmla="*/ 481896 w 1887117"/>
                <a:gd name="connsiteY38" fmla="*/ 1766545 h 1887118"/>
                <a:gd name="connsiteX39" fmla="*/ 465326 w 1887117"/>
                <a:gd name="connsiteY39" fmla="*/ 1588148 h 1887118"/>
                <a:gd name="connsiteX40" fmla="*/ 284622 w 1887117"/>
                <a:gd name="connsiteY40" fmla="*/ 1619015 h 1887118"/>
                <a:gd name="connsiteX41" fmla="*/ 314790 w 1887117"/>
                <a:gd name="connsiteY41" fmla="*/ 1442407 h 1887118"/>
                <a:gd name="connsiteX42" fmla="*/ 132254 w 1887117"/>
                <a:gd name="connsiteY42" fmla="*/ 1425453 h 1887118"/>
                <a:gd name="connsiteX43" fmla="*/ 207103 w 1887117"/>
                <a:gd name="connsiteY43" fmla="*/ 1262672 h 1887118"/>
                <a:gd name="connsiteX44" fmla="*/ 35174 w 1887117"/>
                <a:gd name="connsiteY44" fmla="*/ 1199051 h 1887118"/>
                <a:gd name="connsiteX45" fmla="*/ 149603 w 1887117"/>
                <a:gd name="connsiteY45" fmla="*/ 1061190 h 1887118"/>
                <a:gd name="connsiteX46" fmla="*/ 0 w 1887117"/>
                <a:gd name="connsiteY46" fmla="*/ 955239 h 1887118"/>
                <a:gd name="connsiteX47" fmla="*/ 146211 w 1887117"/>
                <a:gd name="connsiteY47" fmla="*/ 851692 h 188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887117" h="1887118">
                  <a:moveTo>
                    <a:pt x="29127" y="710630"/>
                  </a:moveTo>
                  <a:lnTo>
                    <a:pt x="197157" y="648453"/>
                  </a:lnTo>
                  <a:lnTo>
                    <a:pt x="120572" y="481895"/>
                  </a:lnTo>
                  <a:lnTo>
                    <a:pt x="298969" y="465325"/>
                  </a:lnTo>
                  <a:lnTo>
                    <a:pt x="268101" y="284621"/>
                  </a:lnTo>
                  <a:lnTo>
                    <a:pt x="444709" y="314789"/>
                  </a:lnTo>
                  <a:lnTo>
                    <a:pt x="461662" y="132254"/>
                  </a:lnTo>
                  <a:lnTo>
                    <a:pt x="624444" y="207103"/>
                  </a:lnTo>
                  <a:lnTo>
                    <a:pt x="688064" y="35174"/>
                  </a:lnTo>
                  <a:lnTo>
                    <a:pt x="825926" y="149603"/>
                  </a:lnTo>
                  <a:lnTo>
                    <a:pt x="931876" y="0"/>
                  </a:lnTo>
                  <a:lnTo>
                    <a:pt x="1035424" y="146212"/>
                  </a:lnTo>
                  <a:lnTo>
                    <a:pt x="1176485" y="29127"/>
                  </a:lnTo>
                  <a:lnTo>
                    <a:pt x="1238663" y="197157"/>
                  </a:lnTo>
                  <a:lnTo>
                    <a:pt x="1405221" y="120572"/>
                  </a:lnTo>
                  <a:lnTo>
                    <a:pt x="1421790" y="298969"/>
                  </a:lnTo>
                  <a:lnTo>
                    <a:pt x="1602495" y="268101"/>
                  </a:lnTo>
                  <a:lnTo>
                    <a:pt x="1572327" y="444706"/>
                  </a:lnTo>
                  <a:lnTo>
                    <a:pt x="1754862" y="461661"/>
                  </a:lnTo>
                  <a:lnTo>
                    <a:pt x="1680014" y="624441"/>
                  </a:lnTo>
                  <a:lnTo>
                    <a:pt x="1851942" y="688062"/>
                  </a:lnTo>
                  <a:lnTo>
                    <a:pt x="1737513" y="825924"/>
                  </a:lnTo>
                  <a:lnTo>
                    <a:pt x="1887117" y="931875"/>
                  </a:lnTo>
                  <a:lnTo>
                    <a:pt x="1740905" y="1035423"/>
                  </a:lnTo>
                  <a:lnTo>
                    <a:pt x="1857989" y="1176484"/>
                  </a:lnTo>
                  <a:lnTo>
                    <a:pt x="1689960" y="1238662"/>
                  </a:lnTo>
                  <a:lnTo>
                    <a:pt x="1766545" y="1405220"/>
                  </a:lnTo>
                  <a:lnTo>
                    <a:pt x="1588148" y="1421789"/>
                  </a:lnTo>
                  <a:lnTo>
                    <a:pt x="1619016" y="1602494"/>
                  </a:lnTo>
                  <a:lnTo>
                    <a:pt x="1442409" y="1572326"/>
                  </a:lnTo>
                  <a:lnTo>
                    <a:pt x="1425455" y="1754862"/>
                  </a:lnTo>
                  <a:lnTo>
                    <a:pt x="1262674" y="1680013"/>
                  </a:lnTo>
                  <a:lnTo>
                    <a:pt x="1199053" y="1851942"/>
                  </a:lnTo>
                  <a:lnTo>
                    <a:pt x="1061192" y="1737513"/>
                  </a:lnTo>
                  <a:lnTo>
                    <a:pt x="955241" y="1887118"/>
                  </a:lnTo>
                  <a:lnTo>
                    <a:pt x="851692" y="1740905"/>
                  </a:lnTo>
                  <a:lnTo>
                    <a:pt x="710631" y="1857989"/>
                  </a:lnTo>
                  <a:lnTo>
                    <a:pt x="648454" y="1689959"/>
                  </a:lnTo>
                  <a:lnTo>
                    <a:pt x="481896" y="1766545"/>
                  </a:lnTo>
                  <a:lnTo>
                    <a:pt x="465326" y="1588148"/>
                  </a:lnTo>
                  <a:lnTo>
                    <a:pt x="284622" y="1619015"/>
                  </a:lnTo>
                  <a:lnTo>
                    <a:pt x="314790" y="1442407"/>
                  </a:lnTo>
                  <a:lnTo>
                    <a:pt x="132254" y="1425453"/>
                  </a:lnTo>
                  <a:lnTo>
                    <a:pt x="207103" y="1262672"/>
                  </a:lnTo>
                  <a:lnTo>
                    <a:pt x="35174" y="1199051"/>
                  </a:lnTo>
                  <a:lnTo>
                    <a:pt x="149603" y="1061190"/>
                  </a:lnTo>
                  <a:lnTo>
                    <a:pt x="0" y="955239"/>
                  </a:lnTo>
                  <a:lnTo>
                    <a:pt x="146211" y="851692"/>
                  </a:lnTo>
                  <a:close/>
                </a:path>
              </a:pathLst>
            </a:custGeom>
            <a:solidFill>
              <a:schemeClr val="bg1"/>
            </a:solidFill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89FD7FE5-5543-9BAC-BDCA-272ED7705793}"/>
                </a:ext>
              </a:extLst>
            </p:cNvPr>
            <p:cNvSpPr/>
            <p:nvPr/>
          </p:nvSpPr>
          <p:spPr>
            <a:xfrm>
              <a:off x="1698117" y="2646304"/>
              <a:ext cx="1201225" cy="1201225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星: 5 pt 24">
              <a:extLst>
                <a:ext uri="{FF2B5EF4-FFF2-40B4-BE49-F238E27FC236}">
                  <a16:creationId xmlns:a16="http://schemas.microsoft.com/office/drawing/2014/main" id="{7B11093A-23C7-C847-2681-69F8F55D8A8A}"/>
                </a:ext>
              </a:extLst>
            </p:cNvPr>
            <p:cNvSpPr/>
            <p:nvPr/>
          </p:nvSpPr>
          <p:spPr>
            <a:xfrm>
              <a:off x="2054677" y="2972763"/>
              <a:ext cx="488104" cy="488104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A5DC6FA-203A-6DB7-460C-FFCDC197CFA0}"/>
              </a:ext>
            </a:extLst>
          </p:cNvPr>
          <p:cNvGrpSpPr/>
          <p:nvPr/>
        </p:nvGrpSpPr>
        <p:grpSpPr>
          <a:xfrm>
            <a:off x="1901211" y="1495078"/>
            <a:ext cx="1212191" cy="1535774"/>
            <a:chOff x="1355171" y="2303357"/>
            <a:chExt cx="1887118" cy="2390868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7F66F024-B0E6-EEE2-2616-97E9C19E3544}"/>
                </a:ext>
              </a:extLst>
            </p:cNvPr>
            <p:cNvGrpSpPr/>
            <p:nvPr/>
          </p:nvGrpSpPr>
          <p:grpSpPr>
            <a:xfrm>
              <a:off x="1503715" y="3876250"/>
              <a:ext cx="1589078" cy="817975"/>
              <a:chOff x="2271654" y="3474839"/>
              <a:chExt cx="1589078" cy="817975"/>
            </a:xfrm>
          </p:grpSpPr>
          <p:sp>
            <p:nvSpPr>
              <p:cNvPr id="73" name="フリーフォーム: 図形 72">
                <a:extLst>
                  <a:ext uri="{FF2B5EF4-FFF2-40B4-BE49-F238E27FC236}">
                    <a16:creationId xmlns:a16="http://schemas.microsoft.com/office/drawing/2014/main" id="{F9D70539-3B07-6471-84D9-D8D86B88E8A8}"/>
                  </a:ext>
                </a:extLst>
              </p:cNvPr>
              <p:cNvSpPr/>
              <p:nvPr/>
            </p:nvSpPr>
            <p:spPr>
              <a:xfrm rot="9264315" flipH="1">
                <a:off x="3144796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508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4" name="フリーフォーム: 図形 73">
                <a:extLst>
                  <a:ext uri="{FF2B5EF4-FFF2-40B4-BE49-F238E27FC236}">
                    <a16:creationId xmlns:a16="http://schemas.microsoft.com/office/drawing/2014/main" id="{76BB47C0-8FE8-807D-B756-6FFE5EADA597}"/>
                  </a:ext>
                </a:extLst>
              </p:cNvPr>
              <p:cNvSpPr/>
              <p:nvPr/>
            </p:nvSpPr>
            <p:spPr>
              <a:xfrm rot="12335685">
                <a:off x="2271654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508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F413ED55-4738-AA98-79B7-B438CDE27091}"/>
                </a:ext>
              </a:extLst>
            </p:cNvPr>
            <p:cNvSpPr/>
            <p:nvPr/>
          </p:nvSpPr>
          <p:spPr>
            <a:xfrm rot="4500000">
              <a:off x="1355171" y="2303357"/>
              <a:ext cx="1887117" cy="1887118"/>
            </a:xfrm>
            <a:custGeom>
              <a:avLst/>
              <a:gdLst>
                <a:gd name="connsiteX0" fmla="*/ 29127 w 1887117"/>
                <a:gd name="connsiteY0" fmla="*/ 710630 h 1887118"/>
                <a:gd name="connsiteX1" fmla="*/ 197157 w 1887117"/>
                <a:gd name="connsiteY1" fmla="*/ 648453 h 1887118"/>
                <a:gd name="connsiteX2" fmla="*/ 120572 w 1887117"/>
                <a:gd name="connsiteY2" fmla="*/ 481895 h 1887118"/>
                <a:gd name="connsiteX3" fmla="*/ 298969 w 1887117"/>
                <a:gd name="connsiteY3" fmla="*/ 465325 h 1887118"/>
                <a:gd name="connsiteX4" fmla="*/ 268101 w 1887117"/>
                <a:gd name="connsiteY4" fmla="*/ 284621 h 1887118"/>
                <a:gd name="connsiteX5" fmla="*/ 444709 w 1887117"/>
                <a:gd name="connsiteY5" fmla="*/ 314789 h 1887118"/>
                <a:gd name="connsiteX6" fmla="*/ 461662 w 1887117"/>
                <a:gd name="connsiteY6" fmla="*/ 132254 h 1887118"/>
                <a:gd name="connsiteX7" fmla="*/ 624444 w 1887117"/>
                <a:gd name="connsiteY7" fmla="*/ 207103 h 1887118"/>
                <a:gd name="connsiteX8" fmla="*/ 688064 w 1887117"/>
                <a:gd name="connsiteY8" fmla="*/ 35174 h 1887118"/>
                <a:gd name="connsiteX9" fmla="*/ 825926 w 1887117"/>
                <a:gd name="connsiteY9" fmla="*/ 149603 h 1887118"/>
                <a:gd name="connsiteX10" fmla="*/ 931876 w 1887117"/>
                <a:gd name="connsiteY10" fmla="*/ 0 h 1887118"/>
                <a:gd name="connsiteX11" fmla="*/ 1035424 w 1887117"/>
                <a:gd name="connsiteY11" fmla="*/ 146212 h 1887118"/>
                <a:gd name="connsiteX12" fmla="*/ 1176485 w 1887117"/>
                <a:gd name="connsiteY12" fmla="*/ 29127 h 1887118"/>
                <a:gd name="connsiteX13" fmla="*/ 1238663 w 1887117"/>
                <a:gd name="connsiteY13" fmla="*/ 197157 h 1887118"/>
                <a:gd name="connsiteX14" fmla="*/ 1405221 w 1887117"/>
                <a:gd name="connsiteY14" fmla="*/ 120572 h 1887118"/>
                <a:gd name="connsiteX15" fmla="*/ 1421790 w 1887117"/>
                <a:gd name="connsiteY15" fmla="*/ 298969 h 1887118"/>
                <a:gd name="connsiteX16" fmla="*/ 1602495 w 1887117"/>
                <a:gd name="connsiteY16" fmla="*/ 268101 h 1887118"/>
                <a:gd name="connsiteX17" fmla="*/ 1572327 w 1887117"/>
                <a:gd name="connsiteY17" fmla="*/ 444706 h 1887118"/>
                <a:gd name="connsiteX18" fmla="*/ 1754862 w 1887117"/>
                <a:gd name="connsiteY18" fmla="*/ 461661 h 1887118"/>
                <a:gd name="connsiteX19" fmla="*/ 1680014 w 1887117"/>
                <a:gd name="connsiteY19" fmla="*/ 624441 h 1887118"/>
                <a:gd name="connsiteX20" fmla="*/ 1851942 w 1887117"/>
                <a:gd name="connsiteY20" fmla="*/ 688062 h 1887118"/>
                <a:gd name="connsiteX21" fmla="*/ 1737513 w 1887117"/>
                <a:gd name="connsiteY21" fmla="*/ 825924 h 1887118"/>
                <a:gd name="connsiteX22" fmla="*/ 1887117 w 1887117"/>
                <a:gd name="connsiteY22" fmla="*/ 931875 h 1887118"/>
                <a:gd name="connsiteX23" fmla="*/ 1740905 w 1887117"/>
                <a:gd name="connsiteY23" fmla="*/ 1035423 h 1887118"/>
                <a:gd name="connsiteX24" fmla="*/ 1857989 w 1887117"/>
                <a:gd name="connsiteY24" fmla="*/ 1176484 h 1887118"/>
                <a:gd name="connsiteX25" fmla="*/ 1689960 w 1887117"/>
                <a:gd name="connsiteY25" fmla="*/ 1238662 h 1887118"/>
                <a:gd name="connsiteX26" fmla="*/ 1766545 w 1887117"/>
                <a:gd name="connsiteY26" fmla="*/ 1405220 h 1887118"/>
                <a:gd name="connsiteX27" fmla="*/ 1588148 w 1887117"/>
                <a:gd name="connsiteY27" fmla="*/ 1421789 h 1887118"/>
                <a:gd name="connsiteX28" fmla="*/ 1619016 w 1887117"/>
                <a:gd name="connsiteY28" fmla="*/ 1602494 h 1887118"/>
                <a:gd name="connsiteX29" fmla="*/ 1442409 w 1887117"/>
                <a:gd name="connsiteY29" fmla="*/ 1572326 h 1887118"/>
                <a:gd name="connsiteX30" fmla="*/ 1425455 w 1887117"/>
                <a:gd name="connsiteY30" fmla="*/ 1754862 h 1887118"/>
                <a:gd name="connsiteX31" fmla="*/ 1262674 w 1887117"/>
                <a:gd name="connsiteY31" fmla="*/ 1680013 h 1887118"/>
                <a:gd name="connsiteX32" fmla="*/ 1199053 w 1887117"/>
                <a:gd name="connsiteY32" fmla="*/ 1851942 h 1887118"/>
                <a:gd name="connsiteX33" fmla="*/ 1061192 w 1887117"/>
                <a:gd name="connsiteY33" fmla="*/ 1737513 h 1887118"/>
                <a:gd name="connsiteX34" fmla="*/ 955241 w 1887117"/>
                <a:gd name="connsiteY34" fmla="*/ 1887118 h 1887118"/>
                <a:gd name="connsiteX35" fmla="*/ 851692 w 1887117"/>
                <a:gd name="connsiteY35" fmla="*/ 1740905 h 1887118"/>
                <a:gd name="connsiteX36" fmla="*/ 710631 w 1887117"/>
                <a:gd name="connsiteY36" fmla="*/ 1857989 h 1887118"/>
                <a:gd name="connsiteX37" fmla="*/ 648454 w 1887117"/>
                <a:gd name="connsiteY37" fmla="*/ 1689959 h 1887118"/>
                <a:gd name="connsiteX38" fmla="*/ 481896 w 1887117"/>
                <a:gd name="connsiteY38" fmla="*/ 1766545 h 1887118"/>
                <a:gd name="connsiteX39" fmla="*/ 465326 w 1887117"/>
                <a:gd name="connsiteY39" fmla="*/ 1588148 h 1887118"/>
                <a:gd name="connsiteX40" fmla="*/ 284622 w 1887117"/>
                <a:gd name="connsiteY40" fmla="*/ 1619015 h 1887118"/>
                <a:gd name="connsiteX41" fmla="*/ 314790 w 1887117"/>
                <a:gd name="connsiteY41" fmla="*/ 1442407 h 1887118"/>
                <a:gd name="connsiteX42" fmla="*/ 132254 w 1887117"/>
                <a:gd name="connsiteY42" fmla="*/ 1425453 h 1887118"/>
                <a:gd name="connsiteX43" fmla="*/ 207103 w 1887117"/>
                <a:gd name="connsiteY43" fmla="*/ 1262672 h 1887118"/>
                <a:gd name="connsiteX44" fmla="*/ 35174 w 1887117"/>
                <a:gd name="connsiteY44" fmla="*/ 1199051 h 1887118"/>
                <a:gd name="connsiteX45" fmla="*/ 149603 w 1887117"/>
                <a:gd name="connsiteY45" fmla="*/ 1061190 h 1887118"/>
                <a:gd name="connsiteX46" fmla="*/ 0 w 1887117"/>
                <a:gd name="connsiteY46" fmla="*/ 955239 h 1887118"/>
                <a:gd name="connsiteX47" fmla="*/ 146211 w 1887117"/>
                <a:gd name="connsiteY47" fmla="*/ 851692 h 188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887117" h="1887118">
                  <a:moveTo>
                    <a:pt x="29127" y="710630"/>
                  </a:moveTo>
                  <a:lnTo>
                    <a:pt x="197157" y="648453"/>
                  </a:lnTo>
                  <a:lnTo>
                    <a:pt x="120572" y="481895"/>
                  </a:lnTo>
                  <a:lnTo>
                    <a:pt x="298969" y="465325"/>
                  </a:lnTo>
                  <a:lnTo>
                    <a:pt x="268101" y="284621"/>
                  </a:lnTo>
                  <a:lnTo>
                    <a:pt x="444709" y="314789"/>
                  </a:lnTo>
                  <a:lnTo>
                    <a:pt x="461662" y="132254"/>
                  </a:lnTo>
                  <a:lnTo>
                    <a:pt x="624444" y="207103"/>
                  </a:lnTo>
                  <a:lnTo>
                    <a:pt x="688064" y="35174"/>
                  </a:lnTo>
                  <a:lnTo>
                    <a:pt x="825926" y="149603"/>
                  </a:lnTo>
                  <a:lnTo>
                    <a:pt x="931876" y="0"/>
                  </a:lnTo>
                  <a:lnTo>
                    <a:pt x="1035424" y="146212"/>
                  </a:lnTo>
                  <a:lnTo>
                    <a:pt x="1176485" y="29127"/>
                  </a:lnTo>
                  <a:lnTo>
                    <a:pt x="1238663" y="197157"/>
                  </a:lnTo>
                  <a:lnTo>
                    <a:pt x="1405221" y="120572"/>
                  </a:lnTo>
                  <a:lnTo>
                    <a:pt x="1421790" y="298969"/>
                  </a:lnTo>
                  <a:lnTo>
                    <a:pt x="1602495" y="268101"/>
                  </a:lnTo>
                  <a:lnTo>
                    <a:pt x="1572327" y="444706"/>
                  </a:lnTo>
                  <a:lnTo>
                    <a:pt x="1754862" y="461661"/>
                  </a:lnTo>
                  <a:lnTo>
                    <a:pt x="1680014" y="624441"/>
                  </a:lnTo>
                  <a:lnTo>
                    <a:pt x="1851942" y="688062"/>
                  </a:lnTo>
                  <a:lnTo>
                    <a:pt x="1737513" y="825924"/>
                  </a:lnTo>
                  <a:lnTo>
                    <a:pt x="1887117" y="931875"/>
                  </a:lnTo>
                  <a:lnTo>
                    <a:pt x="1740905" y="1035423"/>
                  </a:lnTo>
                  <a:lnTo>
                    <a:pt x="1857989" y="1176484"/>
                  </a:lnTo>
                  <a:lnTo>
                    <a:pt x="1689960" y="1238662"/>
                  </a:lnTo>
                  <a:lnTo>
                    <a:pt x="1766545" y="1405220"/>
                  </a:lnTo>
                  <a:lnTo>
                    <a:pt x="1588148" y="1421789"/>
                  </a:lnTo>
                  <a:lnTo>
                    <a:pt x="1619016" y="1602494"/>
                  </a:lnTo>
                  <a:lnTo>
                    <a:pt x="1442409" y="1572326"/>
                  </a:lnTo>
                  <a:lnTo>
                    <a:pt x="1425455" y="1754862"/>
                  </a:lnTo>
                  <a:lnTo>
                    <a:pt x="1262674" y="1680013"/>
                  </a:lnTo>
                  <a:lnTo>
                    <a:pt x="1199053" y="1851942"/>
                  </a:lnTo>
                  <a:lnTo>
                    <a:pt x="1061192" y="1737513"/>
                  </a:lnTo>
                  <a:lnTo>
                    <a:pt x="955241" y="1887118"/>
                  </a:lnTo>
                  <a:lnTo>
                    <a:pt x="851692" y="1740905"/>
                  </a:lnTo>
                  <a:lnTo>
                    <a:pt x="710631" y="1857989"/>
                  </a:lnTo>
                  <a:lnTo>
                    <a:pt x="648454" y="1689959"/>
                  </a:lnTo>
                  <a:lnTo>
                    <a:pt x="481896" y="1766545"/>
                  </a:lnTo>
                  <a:lnTo>
                    <a:pt x="465326" y="1588148"/>
                  </a:lnTo>
                  <a:lnTo>
                    <a:pt x="284622" y="1619015"/>
                  </a:lnTo>
                  <a:lnTo>
                    <a:pt x="314790" y="1442407"/>
                  </a:lnTo>
                  <a:lnTo>
                    <a:pt x="132254" y="1425453"/>
                  </a:lnTo>
                  <a:lnTo>
                    <a:pt x="207103" y="1262672"/>
                  </a:lnTo>
                  <a:lnTo>
                    <a:pt x="35174" y="1199051"/>
                  </a:lnTo>
                  <a:lnTo>
                    <a:pt x="149603" y="1061190"/>
                  </a:lnTo>
                  <a:lnTo>
                    <a:pt x="0" y="955239"/>
                  </a:lnTo>
                  <a:lnTo>
                    <a:pt x="146211" y="851692"/>
                  </a:lnTo>
                  <a:close/>
                </a:path>
              </a:pathLst>
            </a:custGeom>
            <a:solidFill>
              <a:schemeClr val="bg1"/>
            </a:solidFill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7A3D59A2-617D-59DD-7988-8CC881D167C4}"/>
                </a:ext>
              </a:extLst>
            </p:cNvPr>
            <p:cNvSpPr/>
            <p:nvPr/>
          </p:nvSpPr>
          <p:spPr>
            <a:xfrm>
              <a:off x="1698117" y="2646304"/>
              <a:ext cx="1201225" cy="1201225"/>
            </a:xfrm>
            <a:prstGeom prst="ellipse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星: 5 pt 71">
              <a:extLst>
                <a:ext uri="{FF2B5EF4-FFF2-40B4-BE49-F238E27FC236}">
                  <a16:creationId xmlns:a16="http://schemas.microsoft.com/office/drawing/2014/main" id="{DA11DF7E-6757-7737-8652-B527340EA6D9}"/>
                </a:ext>
              </a:extLst>
            </p:cNvPr>
            <p:cNvSpPr/>
            <p:nvPr/>
          </p:nvSpPr>
          <p:spPr>
            <a:xfrm>
              <a:off x="2054677" y="2972763"/>
              <a:ext cx="488104" cy="488104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A5FFC0F4-756A-603D-05BF-1F456F656AE6}"/>
              </a:ext>
            </a:extLst>
          </p:cNvPr>
          <p:cNvGrpSpPr/>
          <p:nvPr/>
        </p:nvGrpSpPr>
        <p:grpSpPr>
          <a:xfrm>
            <a:off x="754871" y="1495078"/>
            <a:ext cx="719893" cy="912062"/>
            <a:chOff x="1355171" y="2303357"/>
            <a:chExt cx="1887118" cy="2390868"/>
          </a:xfrm>
        </p:grpSpPr>
        <p:grpSp>
          <p:nvGrpSpPr>
            <p:cNvPr id="76" name="グループ化 75">
              <a:extLst>
                <a:ext uri="{FF2B5EF4-FFF2-40B4-BE49-F238E27FC236}">
                  <a16:creationId xmlns:a16="http://schemas.microsoft.com/office/drawing/2014/main" id="{D88E0D51-5365-E3FB-513A-BB0DB9D4F7B6}"/>
                </a:ext>
              </a:extLst>
            </p:cNvPr>
            <p:cNvGrpSpPr/>
            <p:nvPr/>
          </p:nvGrpSpPr>
          <p:grpSpPr>
            <a:xfrm>
              <a:off x="1503715" y="3876250"/>
              <a:ext cx="1589078" cy="817975"/>
              <a:chOff x="2271654" y="3474839"/>
              <a:chExt cx="1589078" cy="817975"/>
            </a:xfrm>
          </p:grpSpPr>
          <p:sp>
            <p:nvSpPr>
              <p:cNvPr id="80" name="フリーフォーム: 図形 79">
                <a:extLst>
                  <a:ext uri="{FF2B5EF4-FFF2-40B4-BE49-F238E27FC236}">
                    <a16:creationId xmlns:a16="http://schemas.microsoft.com/office/drawing/2014/main" id="{013D1DE4-704E-2145-C4FB-DF37D7951A4A}"/>
                  </a:ext>
                </a:extLst>
              </p:cNvPr>
              <p:cNvSpPr/>
              <p:nvPr/>
            </p:nvSpPr>
            <p:spPr>
              <a:xfrm rot="9264315" flipH="1">
                <a:off x="3144796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254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1" name="フリーフォーム: 図形 80">
                <a:extLst>
                  <a:ext uri="{FF2B5EF4-FFF2-40B4-BE49-F238E27FC236}">
                    <a16:creationId xmlns:a16="http://schemas.microsoft.com/office/drawing/2014/main" id="{A2B385C8-1B9C-0B2F-98E7-36FD0FB5649B}"/>
                  </a:ext>
                </a:extLst>
              </p:cNvPr>
              <p:cNvSpPr/>
              <p:nvPr/>
            </p:nvSpPr>
            <p:spPr>
              <a:xfrm rot="12335685">
                <a:off x="2271654" y="3474839"/>
                <a:ext cx="715936" cy="817975"/>
              </a:xfrm>
              <a:custGeom>
                <a:avLst/>
                <a:gdLst>
                  <a:gd name="connsiteX0" fmla="*/ 1296144 w 1296144"/>
                  <a:gd name="connsiteY0" fmla="*/ 1322259 h 1322259"/>
                  <a:gd name="connsiteX1" fmla="*/ 0 w 1296144"/>
                  <a:gd name="connsiteY1" fmla="*/ 1322259 h 1322259"/>
                  <a:gd name="connsiteX2" fmla="*/ 0 w 1296144"/>
                  <a:gd name="connsiteY2" fmla="*/ 0 h 1322259"/>
                  <a:gd name="connsiteX3" fmla="*/ 648072 w 1296144"/>
                  <a:gd name="connsiteY3" fmla="*/ 434801 h 1322259"/>
                  <a:gd name="connsiteX4" fmla="*/ 1296144 w 1296144"/>
                  <a:gd name="connsiteY4" fmla="*/ 1 h 1322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6144" h="1322259">
                    <a:moveTo>
                      <a:pt x="1296144" y="1322259"/>
                    </a:moveTo>
                    <a:lnTo>
                      <a:pt x="0" y="1322259"/>
                    </a:lnTo>
                    <a:lnTo>
                      <a:pt x="0" y="0"/>
                    </a:lnTo>
                    <a:lnTo>
                      <a:pt x="648072" y="434801"/>
                    </a:lnTo>
                    <a:lnTo>
                      <a:pt x="1296144" y="1"/>
                    </a:lnTo>
                    <a:close/>
                  </a:path>
                </a:pathLst>
              </a:custGeom>
              <a:noFill/>
              <a:ln w="254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9DD247B1-DA32-120E-A900-32D84366A37B}"/>
                </a:ext>
              </a:extLst>
            </p:cNvPr>
            <p:cNvSpPr/>
            <p:nvPr/>
          </p:nvSpPr>
          <p:spPr>
            <a:xfrm rot="4500000">
              <a:off x="1355171" y="2303357"/>
              <a:ext cx="1887117" cy="1887118"/>
            </a:xfrm>
            <a:custGeom>
              <a:avLst/>
              <a:gdLst>
                <a:gd name="connsiteX0" fmla="*/ 29127 w 1887117"/>
                <a:gd name="connsiteY0" fmla="*/ 710630 h 1887118"/>
                <a:gd name="connsiteX1" fmla="*/ 197157 w 1887117"/>
                <a:gd name="connsiteY1" fmla="*/ 648453 h 1887118"/>
                <a:gd name="connsiteX2" fmla="*/ 120572 w 1887117"/>
                <a:gd name="connsiteY2" fmla="*/ 481895 h 1887118"/>
                <a:gd name="connsiteX3" fmla="*/ 298969 w 1887117"/>
                <a:gd name="connsiteY3" fmla="*/ 465325 h 1887118"/>
                <a:gd name="connsiteX4" fmla="*/ 268101 w 1887117"/>
                <a:gd name="connsiteY4" fmla="*/ 284621 h 1887118"/>
                <a:gd name="connsiteX5" fmla="*/ 444709 w 1887117"/>
                <a:gd name="connsiteY5" fmla="*/ 314789 h 1887118"/>
                <a:gd name="connsiteX6" fmla="*/ 461662 w 1887117"/>
                <a:gd name="connsiteY6" fmla="*/ 132254 h 1887118"/>
                <a:gd name="connsiteX7" fmla="*/ 624444 w 1887117"/>
                <a:gd name="connsiteY7" fmla="*/ 207103 h 1887118"/>
                <a:gd name="connsiteX8" fmla="*/ 688064 w 1887117"/>
                <a:gd name="connsiteY8" fmla="*/ 35174 h 1887118"/>
                <a:gd name="connsiteX9" fmla="*/ 825926 w 1887117"/>
                <a:gd name="connsiteY9" fmla="*/ 149603 h 1887118"/>
                <a:gd name="connsiteX10" fmla="*/ 931876 w 1887117"/>
                <a:gd name="connsiteY10" fmla="*/ 0 h 1887118"/>
                <a:gd name="connsiteX11" fmla="*/ 1035424 w 1887117"/>
                <a:gd name="connsiteY11" fmla="*/ 146212 h 1887118"/>
                <a:gd name="connsiteX12" fmla="*/ 1176485 w 1887117"/>
                <a:gd name="connsiteY12" fmla="*/ 29127 h 1887118"/>
                <a:gd name="connsiteX13" fmla="*/ 1238663 w 1887117"/>
                <a:gd name="connsiteY13" fmla="*/ 197157 h 1887118"/>
                <a:gd name="connsiteX14" fmla="*/ 1405221 w 1887117"/>
                <a:gd name="connsiteY14" fmla="*/ 120572 h 1887118"/>
                <a:gd name="connsiteX15" fmla="*/ 1421790 w 1887117"/>
                <a:gd name="connsiteY15" fmla="*/ 298969 h 1887118"/>
                <a:gd name="connsiteX16" fmla="*/ 1602495 w 1887117"/>
                <a:gd name="connsiteY16" fmla="*/ 268101 h 1887118"/>
                <a:gd name="connsiteX17" fmla="*/ 1572327 w 1887117"/>
                <a:gd name="connsiteY17" fmla="*/ 444706 h 1887118"/>
                <a:gd name="connsiteX18" fmla="*/ 1754862 w 1887117"/>
                <a:gd name="connsiteY18" fmla="*/ 461661 h 1887118"/>
                <a:gd name="connsiteX19" fmla="*/ 1680014 w 1887117"/>
                <a:gd name="connsiteY19" fmla="*/ 624441 h 1887118"/>
                <a:gd name="connsiteX20" fmla="*/ 1851942 w 1887117"/>
                <a:gd name="connsiteY20" fmla="*/ 688062 h 1887118"/>
                <a:gd name="connsiteX21" fmla="*/ 1737513 w 1887117"/>
                <a:gd name="connsiteY21" fmla="*/ 825924 h 1887118"/>
                <a:gd name="connsiteX22" fmla="*/ 1887117 w 1887117"/>
                <a:gd name="connsiteY22" fmla="*/ 931875 h 1887118"/>
                <a:gd name="connsiteX23" fmla="*/ 1740905 w 1887117"/>
                <a:gd name="connsiteY23" fmla="*/ 1035423 h 1887118"/>
                <a:gd name="connsiteX24" fmla="*/ 1857989 w 1887117"/>
                <a:gd name="connsiteY24" fmla="*/ 1176484 h 1887118"/>
                <a:gd name="connsiteX25" fmla="*/ 1689960 w 1887117"/>
                <a:gd name="connsiteY25" fmla="*/ 1238662 h 1887118"/>
                <a:gd name="connsiteX26" fmla="*/ 1766545 w 1887117"/>
                <a:gd name="connsiteY26" fmla="*/ 1405220 h 1887118"/>
                <a:gd name="connsiteX27" fmla="*/ 1588148 w 1887117"/>
                <a:gd name="connsiteY27" fmla="*/ 1421789 h 1887118"/>
                <a:gd name="connsiteX28" fmla="*/ 1619016 w 1887117"/>
                <a:gd name="connsiteY28" fmla="*/ 1602494 h 1887118"/>
                <a:gd name="connsiteX29" fmla="*/ 1442409 w 1887117"/>
                <a:gd name="connsiteY29" fmla="*/ 1572326 h 1887118"/>
                <a:gd name="connsiteX30" fmla="*/ 1425455 w 1887117"/>
                <a:gd name="connsiteY30" fmla="*/ 1754862 h 1887118"/>
                <a:gd name="connsiteX31" fmla="*/ 1262674 w 1887117"/>
                <a:gd name="connsiteY31" fmla="*/ 1680013 h 1887118"/>
                <a:gd name="connsiteX32" fmla="*/ 1199053 w 1887117"/>
                <a:gd name="connsiteY32" fmla="*/ 1851942 h 1887118"/>
                <a:gd name="connsiteX33" fmla="*/ 1061192 w 1887117"/>
                <a:gd name="connsiteY33" fmla="*/ 1737513 h 1887118"/>
                <a:gd name="connsiteX34" fmla="*/ 955241 w 1887117"/>
                <a:gd name="connsiteY34" fmla="*/ 1887118 h 1887118"/>
                <a:gd name="connsiteX35" fmla="*/ 851692 w 1887117"/>
                <a:gd name="connsiteY35" fmla="*/ 1740905 h 1887118"/>
                <a:gd name="connsiteX36" fmla="*/ 710631 w 1887117"/>
                <a:gd name="connsiteY36" fmla="*/ 1857989 h 1887118"/>
                <a:gd name="connsiteX37" fmla="*/ 648454 w 1887117"/>
                <a:gd name="connsiteY37" fmla="*/ 1689959 h 1887118"/>
                <a:gd name="connsiteX38" fmla="*/ 481896 w 1887117"/>
                <a:gd name="connsiteY38" fmla="*/ 1766545 h 1887118"/>
                <a:gd name="connsiteX39" fmla="*/ 465326 w 1887117"/>
                <a:gd name="connsiteY39" fmla="*/ 1588148 h 1887118"/>
                <a:gd name="connsiteX40" fmla="*/ 284622 w 1887117"/>
                <a:gd name="connsiteY40" fmla="*/ 1619015 h 1887118"/>
                <a:gd name="connsiteX41" fmla="*/ 314790 w 1887117"/>
                <a:gd name="connsiteY41" fmla="*/ 1442407 h 1887118"/>
                <a:gd name="connsiteX42" fmla="*/ 132254 w 1887117"/>
                <a:gd name="connsiteY42" fmla="*/ 1425453 h 1887118"/>
                <a:gd name="connsiteX43" fmla="*/ 207103 w 1887117"/>
                <a:gd name="connsiteY43" fmla="*/ 1262672 h 1887118"/>
                <a:gd name="connsiteX44" fmla="*/ 35174 w 1887117"/>
                <a:gd name="connsiteY44" fmla="*/ 1199051 h 1887118"/>
                <a:gd name="connsiteX45" fmla="*/ 149603 w 1887117"/>
                <a:gd name="connsiteY45" fmla="*/ 1061190 h 1887118"/>
                <a:gd name="connsiteX46" fmla="*/ 0 w 1887117"/>
                <a:gd name="connsiteY46" fmla="*/ 955239 h 1887118"/>
                <a:gd name="connsiteX47" fmla="*/ 146211 w 1887117"/>
                <a:gd name="connsiteY47" fmla="*/ 851692 h 1887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887117" h="1887118">
                  <a:moveTo>
                    <a:pt x="29127" y="710630"/>
                  </a:moveTo>
                  <a:lnTo>
                    <a:pt x="197157" y="648453"/>
                  </a:lnTo>
                  <a:lnTo>
                    <a:pt x="120572" y="481895"/>
                  </a:lnTo>
                  <a:lnTo>
                    <a:pt x="298969" y="465325"/>
                  </a:lnTo>
                  <a:lnTo>
                    <a:pt x="268101" y="284621"/>
                  </a:lnTo>
                  <a:lnTo>
                    <a:pt x="444709" y="314789"/>
                  </a:lnTo>
                  <a:lnTo>
                    <a:pt x="461662" y="132254"/>
                  </a:lnTo>
                  <a:lnTo>
                    <a:pt x="624444" y="207103"/>
                  </a:lnTo>
                  <a:lnTo>
                    <a:pt x="688064" y="35174"/>
                  </a:lnTo>
                  <a:lnTo>
                    <a:pt x="825926" y="149603"/>
                  </a:lnTo>
                  <a:lnTo>
                    <a:pt x="931876" y="0"/>
                  </a:lnTo>
                  <a:lnTo>
                    <a:pt x="1035424" y="146212"/>
                  </a:lnTo>
                  <a:lnTo>
                    <a:pt x="1176485" y="29127"/>
                  </a:lnTo>
                  <a:lnTo>
                    <a:pt x="1238663" y="197157"/>
                  </a:lnTo>
                  <a:lnTo>
                    <a:pt x="1405221" y="120572"/>
                  </a:lnTo>
                  <a:lnTo>
                    <a:pt x="1421790" y="298969"/>
                  </a:lnTo>
                  <a:lnTo>
                    <a:pt x="1602495" y="268101"/>
                  </a:lnTo>
                  <a:lnTo>
                    <a:pt x="1572327" y="444706"/>
                  </a:lnTo>
                  <a:lnTo>
                    <a:pt x="1754862" y="461661"/>
                  </a:lnTo>
                  <a:lnTo>
                    <a:pt x="1680014" y="624441"/>
                  </a:lnTo>
                  <a:lnTo>
                    <a:pt x="1851942" y="688062"/>
                  </a:lnTo>
                  <a:lnTo>
                    <a:pt x="1737513" y="825924"/>
                  </a:lnTo>
                  <a:lnTo>
                    <a:pt x="1887117" y="931875"/>
                  </a:lnTo>
                  <a:lnTo>
                    <a:pt x="1740905" y="1035423"/>
                  </a:lnTo>
                  <a:lnTo>
                    <a:pt x="1857989" y="1176484"/>
                  </a:lnTo>
                  <a:lnTo>
                    <a:pt x="1689960" y="1238662"/>
                  </a:lnTo>
                  <a:lnTo>
                    <a:pt x="1766545" y="1405220"/>
                  </a:lnTo>
                  <a:lnTo>
                    <a:pt x="1588148" y="1421789"/>
                  </a:lnTo>
                  <a:lnTo>
                    <a:pt x="1619016" y="1602494"/>
                  </a:lnTo>
                  <a:lnTo>
                    <a:pt x="1442409" y="1572326"/>
                  </a:lnTo>
                  <a:lnTo>
                    <a:pt x="1425455" y="1754862"/>
                  </a:lnTo>
                  <a:lnTo>
                    <a:pt x="1262674" y="1680013"/>
                  </a:lnTo>
                  <a:lnTo>
                    <a:pt x="1199053" y="1851942"/>
                  </a:lnTo>
                  <a:lnTo>
                    <a:pt x="1061192" y="1737513"/>
                  </a:lnTo>
                  <a:lnTo>
                    <a:pt x="955241" y="1887118"/>
                  </a:lnTo>
                  <a:lnTo>
                    <a:pt x="851692" y="1740905"/>
                  </a:lnTo>
                  <a:lnTo>
                    <a:pt x="710631" y="1857989"/>
                  </a:lnTo>
                  <a:lnTo>
                    <a:pt x="648454" y="1689959"/>
                  </a:lnTo>
                  <a:lnTo>
                    <a:pt x="481896" y="1766545"/>
                  </a:lnTo>
                  <a:lnTo>
                    <a:pt x="465326" y="1588148"/>
                  </a:lnTo>
                  <a:lnTo>
                    <a:pt x="284622" y="1619015"/>
                  </a:lnTo>
                  <a:lnTo>
                    <a:pt x="314790" y="1442407"/>
                  </a:lnTo>
                  <a:lnTo>
                    <a:pt x="132254" y="1425453"/>
                  </a:lnTo>
                  <a:lnTo>
                    <a:pt x="207103" y="1262672"/>
                  </a:lnTo>
                  <a:lnTo>
                    <a:pt x="35174" y="1199051"/>
                  </a:lnTo>
                  <a:lnTo>
                    <a:pt x="149603" y="1061190"/>
                  </a:lnTo>
                  <a:lnTo>
                    <a:pt x="0" y="955239"/>
                  </a:lnTo>
                  <a:lnTo>
                    <a:pt x="146211" y="851692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楕円 77">
              <a:extLst>
                <a:ext uri="{FF2B5EF4-FFF2-40B4-BE49-F238E27FC236}">
                  <a16:creationId xmlns:a16="http://schemas.microsoft.com/office/drawing/2014/main" id="{1688FFDF-4087-31EA-F736-876BE7926233}"/>
                </a:ext>
              </a:extLst>
            </p:cNvPr>
            <p:cNvSpPr/>
            <p:nvPr/>
          </p:nvSpPr>
          <p:spPr>
            <a:xfrm>
              <a:off x="1698117" y="2646304"/>
              <a:ext cx="1201225" cy="1201225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星: 5 pt 78">
              <a:extLst>
                <a:ext uri="{FF2B5EF4-FFF2-40B4-BE49-F238E27FC236}">
                  <a16:creationId xmlns:a16="http://schemas.microsoft.com/office/drawing/2014/main" id="{0A13D5A5-9A71-622E-D145-F29C6C9AC0C5}"/>
                </a:ext>
              </a:extLst>
            </p:cNvPr>
            <p:cNvSpPr/>
            <p:nvPr/>
          </p:nvSpPr>
          <p:spPr>
            <a:xfrm>
              <a:off x="2054677" y="2972763"/>
              <a:ext cx="488104" cy="488104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2023-06-03T09:31:46Z</dcterms:modified>
</cp:coreProperties>
</file>