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>
        <p:scale>
          <a:sx n="75" d="100"/>
          <a:sy n="75" d="100"/>
        </p:scale>
        <p:origin x="480" y="1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693F4E51-FE16-A888-41B6-7146EFAA1C4F}"/>
              </a:ext>
            </a:extLst>
          </p:cNvPr>
          <p:cNvGrpSpPr/>
          <p:nvPr/>
        </p:nvGrpSpPr>
        <p:grpSpPr>
          <a:xfrm>
            <a:off x="2869054" y="1628800"/>
            <a:ext cx="6453892" cy="3734768"/>
            <a:chOff x="1249315" y="1931305"/>
            <a:chExt cx="2339235" cy="1353679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905780E3-C66D-5FAE-F72C-3F5BB137C084}"/>
                </a:ext>
              </a:extLst>
            </p:cNvPr>
            <p:cNvSpPr/>
            <p:nvPr/>
          </p:nvSpPr>
          <p:spPr>
            <a:xfrm>
              <a:off x="2063553" y="1931305"/>
              <a:ext cx="720080" cy="1353679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7AD0EE6A-636A-0086-D61E-F9C6EEFA656A}"/>
                </a:ext>
              </a:extLst>
            </p:cNvPr>
            <p:cNvSpPr/>
            <p:nvPr/>
          </p:nvSpPr>
          <p:spPr>
            <a:xfrm>
              <a:off x="2783633" y="2900263"/>
              <a:ext cx="720080" cy="384721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50572BA9-388D-AE20-7417-FB020368307E}"/>
                </a:ext>
              </a:extLst>
            </p:cNvPr>
            <p:cNvSpPr/>
            <p:nvPr/>
          </p:nvSpPr>
          <p:spPr>
            <a:xfrm>
              <a:off x="1343473" y="2564904"/>
              <a:ext cx="720080" cy="720080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314D958C-BBF4-3A98-96E3-9C8817313A2D}"/>
                </a:ext>
              </a:extLst>
            </p:cNvPr>
            <p:cNvSpPr txBox="1"/>
            <p:nvPr/>
          </p:nvSpPr>
          <p:spPr>
            <a:xfrm>
              <a:off x="1983249" y="1998785"/>
              <a:ext cx="908397" cy="356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6BA6DC9E-2F06-0562-0ADD-2393C3B57E2E}"/>
                </a:ext>
              </a:extLst>
            </p:cNvPr>
            <p:cNvSpPr txBox="1"/>
            <p:nvPr/>
          </p:nvSpPr>
          <p:spPr>
            <a:xfrm>
              <a:off x="2680153" y="2885028"/>
              <a:ext cx="908397" cy="356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3</a:t>
              </a:r>
              <a:endParaRPr kumimoji="1" lang="ja-JP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010CB5BB-CCF1-3BB4-E3DD-0010DBEA6A1A}"/>
                </a:ext>
              </a:extLst>
            </p:cNvPr>
            <p:cNvSpPr txBox="1"/>
            <p:nvPr/>
          </p:nvSpPr>
          <p:spPr>
            <a:xfrm>
              <a:off x="1249315" y="2649537"/>
              <a:ext cx="908397" cy="356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4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2</a:t>
              </a:r>
              <a:endParaRPr kumimoji="1" lang="ja-JP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DA950F6-6858-CAFB-89EA-4EDCFB755D70}"/>
              </a:ext>
            </a:extLst>
          </p:cNvPr>
          <p:cNvGrpSpPr/>
          <p:nvPr/>
        </p:nvGrpSpPr>
        <p:grpSpPr>
          <a:xfrm>
            <a:off x="6489143" y="3140966"/>
            <a:ext cx="4235428" cy="2450976"/>
            <a:chOff x="1249315" y="1931305"/>
            <a:chExt cx="2339235" cy="1353679"/>
          </a:xfrm>
        </p:grpSpPr>
        <p:sp>
          <p:nvSpPr>
            <p:cNvPr id="3" name="正方形/長方形 2">
              <a:extLst>
                <a:ext uri="{FF2B5EF4-FFF2-40B4-BE49-F238E27FC236}">
                  <a16:creationId xmlns:a16="http://schemas.microsoft.com/office/drawing/2014/main" id="{E8E1802F-1CBB-C07B-6669-B71A025683CF}"/>
                </a:ext>
              </a:extLst>
            </p:cNvPr>
            <p:cNvSpPr/>
            <p:nvPr/>
          </p:nvSpPr>
          <p:spPr>
            <a:xfrm>
              <a:off x="2063553" y="1931305"/>
              <a:ext cx="720080" cy="1353679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529F3DC6-D4C0-F437-B9B7-473DE82986DE}"/>
                </a:ext>
              </a:extLst>
            </p:cNvPr>
            <p:cNvSpPr/>
            <p:nvPr/>
          </p:nvSpPr>
          <p:spPr>
            <a:xfrm>
              <a:off x="2783633" y="2900263"/>
              <a:ext cx="720080" cy="384721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698F17B0-452D-AD9D-92DE-29D790A778D5}"/>
                </a:ext>
              </a:extLst>
            </p:cNvPr>
            <p:cNvSpPr/>
            <p:nvPr/>
          </p:nvSpPr>
          <p:spPr>
            <a:xfrm>
              <a:off x="1343473" y="2564904"/>
              <a:ext cx="720080" cy="720080"/>
            </a:xfrm>
            <a:prstGeom prst="rect">
              <a:avLst/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DE48A091-9EB4-36EF-73F3-814BF9CE86B0}"/>
                </a:ext>
              </a:extLst>
            </p:cNvPr>
            <p:cNvSpPr txBox="1"/>
            <p:nvPr/>
          </p:nvSpPr>
          <p:spPr>
            <a:xfrm>
              <a:off x="1983249" y="1998785"/>
              <a:ext cx="908397" cy="363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8766E3F2-650B-530B-0D62-CC846C4866DF}"/>
                </a:ext>
              </a:extLst>
            </p:cNvPr>
            <p:cNvSpPr txBox="1"/>
            <p:nvPr/>
          </p:nvSpPr>
          <p:spPr>
            <a:xfrm>
              <a:off x="2680153" y="2885028"/>
              <a:ext cx="908397" cy="363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3</a:t>
              </a:r>
              <a:endParaRPr kumimoji="1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14A8ACA-6408-49C3-E710-971308B92E84}"/>
                </a:ext>
              </a:extLst>
            </p:cNvPr>
            <p:cNvSpPr txBox="1"/>
            <p:nvPr/>
          </p:nvSpPr>
          <p:spPr>
            <a:xfrm>
              <a:off x="1249315" y="2649537"/>
              <a:ext cx="908397" cy="3638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2</a:t>
              </a:r>
              <a:endParaRPr kumimoji="1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E1D1261-FA97-5B53-A8A3-FAB9B48DB512}"/>
              </a:ext>
            </a:extLst>
          </p:cNvPr>
          <p:cNvGrpSpPr/>
          <p:nvPr/>
        </p:nvGrpSpPr>
        <p:grpSpPr>
          <a:xfrm>
            <a:off x="2453626" y="3519942"/>
            <a:ext cx="3277988" cy="1896921"/>
            <a:chOff x="1249315" y="1931305"/>
            <a:chExt cx="2339235" cy="1353679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A54EB8DA-AD69-498B-78BD-88BAFC2D410C}"/>
                </a:ext>
              </a:extLst>
            </p:cNvPr>
            <p:cNvSpPr/>
            <p:nvPr/>
          </p:nvSpPr>
          <p:spPr>
            <a:xfrm>
              <a:off x="2063553" y="1931305"/>
              <a:ext cx="720080" cy="1353679"/>
            </a:xfrm>
            <a:prstGeom prst="rect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38CD7636-A48B-0798-0C1E-F811617B24F1}"/>
                </a:ext>
              </a:extLst>
            </p:cNvPr>
            <p:cNvSpPr/>
            <p:nvPr/>
          </p:nvSpPr>
          <p:spPr>
            <a:xfrm>
              <a:off x="2783633" y="2900263"/>
              <a:ext cx="720080" cy="384721"/>
            </a:xfrm>
            <a:prstGeom prst="rect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996551D6-CF88-655C-503F-E7F6C8408656}"/>
                </a:ext>
              </a:extLst>
            </p:cNvPr>
            <p:cNvSpPr/>
            <p:nvPr/>
          </p:nvSpPr>
          <p:spPr>
            <a:xfrm>
              <a:off x="1343473" y="2564904"/>
              <a:ext cx="720080" cy="720080"/>
            </a:xfrm>
            <a:prstGeom prst="rect">
              <a:avLst/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34CA3AAC-858C-E32E-DD63-28C92C540B83}"/>
                </a:ext>
              </a:extLst>
            </p:cNvPr>
            <p:cNvSpPr txBox="1"/>
            <p:nvPr/>
          </p:nvSpPr>
          <p:spPr>
            <a:xfrm>
              <a:off x="1983249" y="1998785"/>
              <a:ext cx="908397" cy="35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7224CC41-08F6-9796-5ACC-456B0E5F61CA}"/>
                </a:ext>
              </a:extLst>
            </p:cNvPr>
            <p:cNvSpPr txBox="1"/>
            <p:nvPr/>
          </p:nvSpPr>
          <p:spPr>
            <a:xfrm>
              <a:off x="2680153" y="2885028"/>
              <a:ext cx="908397" cy="35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3</a:t>
              </a:r>
              <a:endParaRPr kumimoji="1"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33C9C60B-EAFF-D6C3-277D-352411C25432}"/>
                </a:ext>
              </a:extLst>
            </p:cNvPr>
            <p:cNvSpPr txBox="1"/>
            <p:nvPr/>
          </p:nvSpPr>
          <p:spPr>
            <a:xfrm>
              <a:off x="1249315" y="2649537"/>
              <a:ext cx="908397" cy="35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2</a:t>
              </a:r>
              <a:endParaRPr kumimoji="1" lang="ja-JP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D258B585-06C3-F44A-56F1-EEB265E1825A}"/>
              </a:ext>
            </a:extLst>
          </p:cNvPr>
          <p:cNvGrpSpPr/>
          <p:nvPr/>
        </p:nvGrpSpPr>
        <p:grpSpPr>
          <a:xfrm>
            <a:off x="8593165" y="901458"/>
            <a:ext cx="2067840" cy="1218625"/>
            <a:chOff x="1249315" y="1931305"/>
            <a:chExt cx="2339235" cy="1378565"/>
          </a:xfrm>
        </p:grpSpPr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84E4317-E9B9-BEF7-BE88-5ACF77B7C208}"/>
                </a:ext>
              </a:extLst>
            </p:cNvPr>
            <p:cNvSpPr/>
            <p:nvPr/>
          </p:nvSpPr>
          <p:spPr>
            <a:xfrm>
              <a:off x="2063553" y="1931305"/>
              <a:ext cx="720080" cy="1353679"/>
            </a:xfrm>
            <a:prstGeom prst="rect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7081A85D-5EF3-39CB-8AAA-4F7A4E0A72EB}"/>
                </a:ext>
              </a:extLst>
            </p:cNvPr>
            <p:cNvSpPr/>
            <p:nvPr/>
          </p:nvSpPr>
          <p:spPr>
            <a:xfrm>
              <a:off x="2783633" y="2900263"/>
              <a:ext cx="720080" cy="384721"/>
            </a:xfrm>
            <a:prstGeom prst="rect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386DABAF-0985-94CD-6260-B8D09DE3101A}"/>
                </a:ext>
              </a:extLst>
            </p:cNvPr>
            <p:cNvSpPr/>
            <p:nvPr/>
          </p:nvSpPr>
          <p:spPr>
            <a:xfrm>
              <a:off x="1343473" y="2564904"/>
              <a:ext cx="720080" cy="720080"/>
            </a:xfrm>
            <a:prstGeom prst="rect">
              <a:avLst/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0ED997D1-1A04-07CC-BF9C-C61ECA8CF27B}"/>
                </a:ext>
              </a:extLst>
            </p:cNvPr>
            <p:cNvSpPr txBox="1"/>
            <p:nvPr/>
          </p:nvSpPr>
          <p:spPr>
            <a:xfrm>
              <a:off x="1983249" y="1998785"/>
              <a:ext cx="908397" cy="424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5E26094A-2ABA-E3C7-C6C7-265F87190FC8}"/>
                </a:ext>
              </a:extLst>
            </p:cNvPr>
            <p:cNvSpPr txBox="1"/>
            <p:nvPr/>
          </p:nvSpPr>
          <p:spPr>
            <a:xfrm>
              <a:off x="2680153" y="2885028"/>
              <a:ext cx="908397" cy="424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3</a:t>
              </a:r>
              <a:endPara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61050BBB-279B-37E4-C661-6E050461561A}"/>
                </a:ext>
              </a:extLst>
            </p:cNvPr>
            <p:cNvSpPr txBox="1"/>
            <p:nvPr/>
          </p:nvSpPr>
          <p:spPr>
            <a:xfrm>
              <a:off x="1249315" y="2649538"/>
              <a:ext cx="908397" cy="424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2</a:t>
              </a:r>
              <a:endParaRPr kumimoji="1" lang="ja-JP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277F3810-FCCB-2B0B-6E2B-CA09F10210D7}"/>
              </a:ext>
            </a:extLst>
          </p:cNvPr>
          <p:cNvGrpSpPr/>
          <p:nvPr/>
        </p:nvGrpSpPr>
        <p:grpSpPr>
          <a:xfrm>
            <a:off x="5742161" y="1064856"/>
            <a:ext cx="1328930" cy="775689"/>
            <a:chOff x="1249315" y="1931305"/>
            <a:chExt cx="2339235" cy="1365399"/>
          </a:xfrm>
        </p:grpSpPr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9FC87EDC-6D7E-69F1-010F-3FFFFF91E7DE}"/>
                </a:ext>
              </a:extLst>
            </p:cNvPr>
            <p:cNvSpPr/>
            <p:nvPr/>
          </p:nvSpPr>
          <p:spPr>
            <a:xfrm>
              <a:off x="2063553" y="1931305"/>
              <a:ext cx="720080" cy="1353679"/>
            </a:xfrm>
            <a:prstGeom prst="rect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C70C9525-132D-F802-30C6-AC5EDC960102}"/>
                </a:ext>
              </a:extLst>
            </p:cNvPr>
            <p:cNvSpPr/>
            <p:nvPr/>
          </p:nvSpPr>
          <p:spPr>
            <a:xfrm>
              <a:off x="2783633" y="2900263"/>
              <a:ext cx="720080" cy="384721"/>
            </a:xfrm>
            <a:prstGeom prst="rect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B12B7B37-BF02-3585-D7C5-7973D04E65A5}"/>
                </a:ext>
              </a:extLst>
            </p:cNvPr>
            <p:cNvSpPr/>
            <p:nvPr/>
          </p:nvSpPr>
          <p:spPr>
            <a:xfrm>
              <a:off x="1343473" y="2564904"/>
              <a:ext cx="720080" cy="720080"/>
            </a:xfrm>
            <a:prstGeom prst="rect">
              <a:avLst/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A9C71C0C-6240-ED34-9681-678CB91FD540}"/>
                </a:ext>
              </a:extLst>
            </p:cNvPr>
            <p:cNvSpPr txBox="1"/>
            <p:nvPr/>
          </p:nvSpPr>
          <p:spPr>
            <a:xfrm>
              <a:off x="1983249" y="1998786"/>
              <a:ext cx="908396" cy="482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6521B2EB-3BF9-32CC-3757-AEC98F9AEF61}"/>
                </a:ext>
              </a:extLst>
            </p:cNvPr>
            <p:cNvSpPr txBox="1"/>
            <p:nvPr/>
          </p:nvSpPr>
          <p:spPr>
            <a:xfrm>
              <a:off x="2680154" y="2813747"/>
              <a:ext cx="908396" cy="482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3</a:t>
              </a:r>
              <a:endPara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D532094B-34C4-9107-0E34-CB1B1B70C1F2}"/>
                </a:ext>
              </a:extLst>
            </p:cNvPr>
            <p:cNvSpPr txBox="1"/>
            <p:nvPr/>
          </p:nvSpPr>
          <p:spPr>
            <a:xfrm>
              <a:off x="1249315" y="2649538"/>
              <a:ext cx="908396" cy="4829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9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2</a:t>
              </a:r>
              <a:endParaRPr kumimoji="1" lang="ja-JP" alt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25CB20C3-C501-6780-F053-3A02F050ECE9}"/>
              </a:ext>
            </a:extLst>
          </p:cNvPr>
          <p:cNvGrpSpPr/>
          <p:nvPr/>
        </p:nvGrpSpPr>
        <p:grpSpPr>
          <a:xfrm>
            <a:off x="2726289" y="1381350"/>
            <a:ext cx="620658" cy="469118"/>
            <a:chOff x="1249315" y="1673263"/>
            <a:chExt cx="2339235" cy="1768087"/>
          </a:xfrm>
        </p:grpSpPr>
        <p:sp>
          <p:nvSpPr>
            <p:cNvPr id="76" name="正方形/長方形 75">
              <a:extLst>
                <a:ext uri="{FF2B5EF4-FFF2-40B4-BE49-F238E27FC236}">
                  <a16:creationId xmlns:a16="http://schemas.microsoft.com/office/drawing/2014/main" id="{4D2F2A73-4710-AF4F-8424-1B7F487AE2DB}"/>
                </a:ext>
              </a:extLst>
            </p:cNvPr>
            <p:cNvSpPr/>
            <p:nvPr/>
          </p:nvSpPr>
          <p:spPr>
            <a:xfrm>
              <a:off x="2063553" y="1931305"/>
              <a:ext cx="720080" cy="1353679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7" name="正方形/長方形 76">
              <a:extLst>
                <a:ext uri="{FF2B5EF4-FFF2-40B4-BE49-F238E27FC236}">
                  <a16:creationId xmlns:a16="http://schemas.microsoft.com/office/drawing/2014/main" id="{8B634352-A958-E950-7330-A0AC5CB02031}"/>
                </a:ext>
              </a:extLst>
            </p:cNvPr>
            <p:cNvSpPr/>
            <p:nvPr/>
          </p:nvSpPr>
          <p:spPr>
            <a:xfrm>
              <a:off x="2783633" y="2900263"/>
              <a:ext cx="720080" cy="384721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8" name="正方形/長方形 77">
              <a:extLst>
                <a:ext uri="{FF2B5EF4-FFF2-40B4-BE49-F238E27FC236}">
                  <a16:creationId xmlns:a16="http://schemas.microsoft.com/office/drawing/2014/main" id="{04D1E77F-1582-87C2-C576-31DD14D73174}"/>
                </a:ext>
              </a:extLst>
            </p:cNvPr>
            <p:cNvSpPr/>
            <p:nvPr/>
          </p:nvSpPr>
          <p:spPr>
            <a:xfrm>
              <a:off x="1343473" y="2564904"/>
              <a:ext cx="720080" cy="720080"/>
            </a:xfrm>
            <a:prstGeom prst="rect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19257580-741B-A41F-C544-F300E9C1DFD3}"/>
                </a:ext>
              </a:extLst>
            </p:cNvPr>
            <p:cNvSpPr txBox="1"/>
            <p:nvPr/>
          </p:nvSpPr>
          <p:spPr>
            <a:xfrm>
              <a:off x="1983248" y="1673263"/>
              <a:ext cx="908398" cy="881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1</a:t>
              </a:r>
              <a:endParaRPr kumimoji="1" lang="ja-JP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9CCAAF4E-70A7-5D1C-5BFC-AEF7D2A87842}"/>
                </a:ext>
              </a:extLst>
            </p:cNvPr>
            <p:cNvSpPr txBox="1"/>
            <p:nvPr/>
          </p:nvSpPr>
          <p:spPr>
            <a:xfrm>
              <a:off x="2680152" y="2559508"/>
              <a:ext cx="908398" cy="881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3</a:t>
              </a:r>
              <a:endParaRPr kumimoji="1" lang="ja-JP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AF00DE54-ECCF-1EE3-84DD-CC14D319CAC8}"/>
                </a:ext>
              </a:extLst>
            </p:cNvPr>
            <p:cNvSpPr txBox="1"/>
            <p:nvPr/>
          </p:nvSpPr>
          <p:spPr>
            <a:xfrm>
              <a:off x="1249315" y="2324015"/>
              <a:ext cx="908398" cy="881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altLang="ja-JP" sz="7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游ゴシック" panose="020B0400000000000000" pitchFamily="50" charset="-128"/>
                  <a:cs typeface="Arial" panose="020B0604020202020204" pitchFamily="34" charset="0"/>
                </a:rPr>
                <a:t>2</a:t>
              </a:r>
              <a:endParaRPr kumimoji="1" lang="ja-JP" altLang="en-US" sz="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2023-06-03T08:44:21Z</dcterms:modified>
</cp:coreProperties>
</file>