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bookmarkIdSeed="2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1378" r:id="rId2"/>
    <p:sldId id="1379" r:id="rId3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452A"/>
    <a:srgbClr val="FFFFFF"/>
    <a:srgbClr val="E6E6E6"/>
    <a:srgbClr val="000000"/>
    <a:srgbClr val="B91B36"/>
    <a:srgbClr val="CE2C4B"/>
    <a:srgbClr val="E5EACA"/>
    <a:srgbClr val="F5817C"/>
    <a:srgbClr val="00006E"/>
    <a:srgbClr val="E0D3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48" autoAdjust="0"/>
    <p:restoredTop sz="95882" autoAdjust="0"/>
  </p:normalViewPr>
  <p:slideViewPr>
    <p:cSldViewPr>
      <p:cViewPr varScale="1">
        <p:scale>
          <a:sx n="105" d="100"/>
          <a:sy n="105" d="100"/>
        </p:scale>
        <p:origin x="76" y="53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2796" y="64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6F4CFCD9-AB4C-496F-8612-F0F8664423E6}" type="datetimeFigureOut">
              <a:rPr kumimoji="1" lang="ja-JP" altLang="en-US" smtClean="0"/>
              <a:pPr/>
              <a:t>2023/6/3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EA266F6F-572E-4F96-8CF3-85720C61F9E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93730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16D5FD97-398B-40BA-82A0-DA12832C9B1F}" type="datetimeFigureOut">
              <a:rPr kumimoji="1" lang="ja-JP" altLang="en-US" smtClean="0"/>
              <a:pPr/>
              <a:t>2023/6/3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29400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75" tIns="45739" rIns="91475" bIns="45739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1" y="4721185"/>
            <a:ext cx="5445760" cy="4472702"/>
          </a:xfrm>
          <a:prstGeom prst="rect">
            <a:avLst/>
          </a:prstGeom>
        </p:spPr>
        <p:txBody>
          <a:bodyPr vert="horz" lIns="91475" tIns="45739" rIns="91475" bIns="45739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10AA0854-438B-41A8-8FE1-BD260059122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9550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AA0854-438B-41A8-8FE1-BD260059122B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97708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AA0854-438B-41A8-8FE1-BD260059122B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8832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2255574" y="2780928"/>
            <a:ext cx="7653269" cy="576064"/>
          </a:xfrm>
        </p:spPr>
        <p:txBody>
          <a:bodyPr>
            <a:normAutofit/>
          </a:bodyPr>
          <a:lstStyle>
            <a:lvl1pPr marL="0" indent="0" algn="ctr">
              <a:buNone/>
              <a:defRPr sz="3000" b="1">
                <a:solidFill>
                  <a:schemeClr val="bg1"/>
                </a:solidFill>
                <a:latin typeface="+mj-ea"/>
                <a:ea typeface="+mj-e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/>
              <a:t>マスタ サブタイトルの書式設定</a:t>
            </a:r>
          </a:p>
        </p:txBody>
      </p:sp>
      <p:sp>
        <p:nvSpPr>
          <p:cNvPr id="14" name="タイトル 1"/>
          <p:cNvSpPr>
            <a:spLocks noGrp="1"/>
          </p:cNvSpPr>
          <p:nvPr>
            <p:ph type="ctrTitle" hasCustomPrompt="1"/>
          </p:nvPr>
        </p:nvSpPr>
        <p:spPr>
          <a:xfrm>
            <a:off x="2255574" y="3645025"/>
            <a:ext cx="7680853" cy="402182"/>
          </a:xfrm>
        </p:spPr>
        <p:txBody>
          <a:bodyPr>
            <a:normAutofit/>
          </a:bodyPr>
          <a:lstStyle>
            <a:lvl1pPr algn="ctr">
              <a:defRPr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kumimoji="1" lang="en-US" altLang="ja-JP" dirty="0"/>
              <a:t>Title</a:t>
            </a:r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1A3B663D-7EE5-474F-B42C-BCAEBD36A856}" type="datetime1">
              <a:rPr kumimoji="1" lang="ja-JP" altLang="en-US" smtClean="0"/>
              <a:pPr/>
              <a:t>2023/6/3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06FA8C1-BD2C-4623-BE0F-3FA695B38243}" type="datetime1">
              <a:rPr kumimoji="1" lang="ja-JP" altLang="en-US" smtClean="0"/>
              <a:pPr/>
              <a:t>2023/6/3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9227864" y="6525344"/>
            <a:ext cx="2844800" cy="216024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F8785F94-E328-76CE-C55A-2FFB207727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400" y="620688"/>
            <a:ext cx="4079776" cy="422530"/>
          </a:xfrm>
          <a:noFill/>
        </p:spPr>
        <p:txBody>
          <a:bodyPr>
            <a:normAutofit/>
          </a:bodyPr>
          <a:lstStyle>
            <a:lvl1pPr algn="l">
              <a:defRPr sz="1200" b="1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/>
              <a:t>マスタ テキストの書式設定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1775520" y="6537307"/>
            <a:ext cx="3860800" cy="216024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altLang="ja-JP" dirty="0"/>
              <a:t>Copyright (c) </a:t>
            </a:r>
            <a:r>
              <a:rPr lang="en-US" altLang="ja-JP" dirty="0" err="1"/>
              <a:t>freesale</a:t>
            </a:r>
            <a:r>
              <a:rPr lang="en-US" altLang="ja-JP" dirty="0"/>
              <a:t> All Rights Reserved. </a:t>
            </a:r>
            <a:endParaRPr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1BD6EE38-48F3-47D6-2F21-1D453C57537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pic>
        <p:nvPicPr>
          <p:cNvPr id="7" name="グラフィックス 6">
            <a:extLst>
              <a:ext uri="{FF2B5EF4-FFF2-40B4-BE49-F238E27FC236}">
                <a16:creationId xmlns:a16="http://schemas.microsoft.com/office/drawing/2014/main" id="{DE7E3D14-C3E4-C5F9-3500-370C5115265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3319D9C7-EAA5-4BDA-AC4B-7B6EFB39FD76}" type="datetime1">
              <a:rPr kumimoji="1" lang="ja-JP" altLang="en-US" smtClean="0"/>
              <a:pPr/>
              <a:t>2023/6/3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6" name="グラフィックス 5">
            <a:extLst>
              <a:ext uri="{FF2B5EF4-FFF2-40B4-BE49-F238E27FC236}">
                <a16:creationId xmlns:a16="http://schemas.microsoft.com/office/drawing/2014/main" id="{9FD9226A-B6BE-EC2C-8696-91E57D42222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9AD50A73-F8A2-4CFE-9F97-2CD1B670ABFC}" type="datetime1">
              <a:rPr kumimoji="1" lang="ja-JP" altLang="en-US" smtClean="0"/>
              <a:pPr/>
              <a:t>2023/6/3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EE62F4AD-81EB-9181-8C72-5B6E32D6E7D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B392486-75A5-48A6-887D-F7DCC4179B1D}" type="datetime1">
              <a:rPr kumimoji="1" lang="ja-JP" altLang="en-US" smtClean="0"/>
              <a:pPr/>
              <a:t>2023/6/3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9FC8A2D-DC99-4C70-B63D-3D54155959F1}" type="datetime1">
              <a:rPr kumimoji="1" lang="ja-JP" altLang="en-US" smtClean="0"/>
              <a:pPr/>
              <a:t>2023/6/3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168341" y="6525344"/>
            <a:ext cx="2844800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3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7FCD0B70-6D30-C7AC-0B77-BC03E7F61183}"/>
              </a:ext>
            </a:extLst>
          </p:cNvPr>
          <p:cNvGrpSpPr/>
          <p:nvPr/>
        </p:nvGrpSpPr>
        <p:grpSpPr>
          <a:xfrm>
            <a:off x="3608115" y="1591613"/>
            <a:ext cx="4975770" cy="3674773"/>
            <a:chOff x="426798" y="2651132"/>
            <a:chExt cx="1536307" cy="1134614"/>
          </a:xfrm>
        </p:grpSpPr>
        <p:grpSp>
          <p:nvGrpSpPr>
            <p:cNvPr id="8" name="グループ化 7">
              <a:extLst>
                <a:ext uri="{FF2B5EF4-FFF2-40B4-BE49-F238E27FC236}">
                  <a16:creationId xmlns:a16="http://schemas.microsoft.com/office/drawing/2014/main" id="{A24AFD75-32AC-4A21-6129-E42CF486F770}"/>
                </a:ext>
              </a:extLst>
            </p:cNvPr>
            <p:cNvGrpSpPr/>
            <p:nvPr/>
          </p:nvGrpSpPr>
          <p:grpSpPr>
            <a:xfrm>
              <a:off x="545341" y="2832798"/>
              <a:ext cx="1332213" cy="792796"/>
              <a:chOff x="1526965" y="3559390"/>
              <a:chExt cx="1332213" cy="792796"/>
            </a:xfrm>
          </p:grpSpPr>
          <p:sp>
            <p:nvSpPr>
              <p:cNvPr id="13" name="フリーフォーム: 図形 12">
                <a:extLst>
                  <a:ext uri="{FF2B5EF4-FFF2-40B4-BE49-F238E27FC236}">
                    <a16:creationId xmlns:a16="http://schemas.microsoft.com/office/drawing/2014/main" id="{7BFC44B0-2D2B-FC76-9186-D12168CAB45E}"/>
                  </a:ext>
                </a:extLst>
              </p:cNvPr>
              <p:cNvSpPr/>
              <p:nvPr/>
            </p:nvSpPr>
            <p:spPr>
              <a:xfrm rot="10800000">
                <a:off x="2193071" y="3560096"/>
                <a:ext cx="666107" cy="792090"/>
              </a:xfrm>
              <a:custGeom>
                <a:avLst/>
                <a:gdLst>
                  <a:gd name="connsiteX0" fmla="*/ 1126 w 721207"/>
                  <a:gd name="connsiteY0" fmla="*/ 864098 h 864098"/>
                  <a:gd name="connsiteX1" fmla="*/ 0 w 721207"/>
                  <a:gd name="connsiteY1" fmla="*/ 864098 h 864098"/>
                  <a:gd name="connsiteX2" fmla="*/ 180020 w 721207"/>
                  <a:gd name="connsiteY2" fmla="*/ 2 h 864098"/>
                  <a:gd name="connsiteX3" fmla="*/ 441910 w 721207"/>
                  <a:gd name="connsiteY3" fmla="*/ 2 h 864098"/>
                  <a:gd name="connsiteX4" fmla="*/ 441910 w 721207"/>
                  <a:gd name="connsiteY4" fmla="*/ 0 h 864098"/>
                  <a:gd name="connsiteX5" fmla="*/ 720080 w 721207"/>
                  <a:gd name="connsiteY5" fmla="*/ 1 h 864098"/>
                  <a:gd name="connsiteX6" fmla="*/ 720080 w 721207"/>
                  <a:gd name="connsiteY6" fmla="*/ 862827 h 864098"/>
                  <a:gd name="connsiteX7" fmla="*/ 380220 w 721207"/>
                  <a:gd name="connsiteY7" fmla="*/ 479377 h 864098"/>
                  <a:gd name="connsiteX8" fmla="*/ 721207 w 721207"/>
                  <a:gd name="connsiteY8" fmla="*/ 864098 h 864098"/>
                  <a:gd name="connsiteX9" fmla="*/ 720080 w 721207"/>
                  <a:gd name="connsiteY9" fmla="*/ 864098 h 864098"/>
                  <a:gd name="connsiteX10" fmla="*/ 720080 w 721207"/>
                  <a:gd name="connsiteY10" fmla="*/ 862827 h 864098"/>
                  <a:gd name="connsiteX0" fmla="*/ 42465 w 721207"/>
                  <a:gd name="connsiteY0" fmla="*/ 704771 h 864098"/>
                  <a:gd name="connsiteX1" fmla="*/ 0 w 721207"/>
                  <a:gd name="connsiteY1" fmla="*/ 864098 h 864098"/>
                  <a:gd name="connsiteX2" fmla="*/ 180020 w 721207"/>
                  <a:gd name="connsiteY2" fmla="*/ 2 h 864098"/>
                  <a:gd name="connsiteX3" fmla="*/ 441910 w 721207"/>
                  <a:gd name="connsiteY3" fmla="*/ 2 h 864098"/>
                  <a:gd name="connsiteX4" fmla="*/ 441910 w 721207"/>
                  <a:gd name="connsiteY4" fmla="*/ 0 h 864098"/>
                  <a:gd name="connsiteX5" fmla="*/ 720080 w 721207"/>
                  <a:gd name="connsiteY5" fmla="*/ 1 h 864098"/>
                  <a:gd name="connsiteX6" fmla="*/ 720080 w 721207"/>
                  <a:gd name="connsiteY6" fmla="*/ 862827 h 864098"/>
                  <a:gd name="connsiteX7" fmla="*/ 380220 w 721207"/>
                  <a:gd name="connsiteY7" fmla="*/ 479377 h 864098"/>
                  <a:gd name="connsiteX8" fmla="*/ 42465 w 721207"/>
                  <a:gd name="connsiteY8" fmla="*/ 704771 h 864098"/>
                  <a:gd name="connsiteX9" fmla="*/ 721207 w 721207"/>
                  <a:gd name="connsiteY9" fmla="*/ 864098 h 864098"/>
                  <a:gd name="connsiteX10" fmla="*/ 720080 w 721207"/>
                  <a:gd name="connsiteY10" fmla="*/ 864098 h 864098"/>
                  <a:gd name="connsiteX11" fmla="*/ 720080 w 721207"/>
                  <a:gd name="connsiteY11" fmla="*/ 862827 h 864098"/>
                  <a:gd name="connsiteX12" fmla="*/ 721207 w 721207"/>
                  <a:gd name="connsiteY12" fmla="*/ 864098 h 864098"/>
                  <a:gd name="connsiteX0" fmla="*/ 125144 w 803886"/>
                  <a:gd name="connsiteY0" fmla="*/ 704771 h 864098"/>
                  <a:gd name="connsiteX1" fmla="*/ 0 w 803886"/>
                  <a:gd name="connsiteY1" fmla="*/ 562762 h 864098"/>
                  <a:gd name="connsiteX2" fmla="*/ 262699 w 803886"/>
                  <a:gd name="connsiteY2" fmla="*/ 2 h 864098"/>
                  <a:gd name="connsiteX3" fmla="*/ 524589 w 803886"/>
                  <a:gd name="connsiteY3" fmla="*/ 2 h 864098"/>
                  <a:gd name="connsiteX4" fmla="*/ 524589 w 803886"/>
                  <a:gd name="connsiteY4" fmla="*/ 0 h 864098"/>
                  <a:gd name="connsiteX5" fmla="*/ 802759 w 803886"/>
                  <a:gd name="connsiteY5" fmla="*/ 1 h 864098"/>
                  <a:gd name="connsiteX6" fmla="*/ 802759 w 803886"/>
                  <a:gd name="connsiteY6" fmla="*/ 862827 h 864098"/>
                  <a:gd name="connsiteX7" fmla="*/ 462899 w 803886"/>
                  <a:gd name="connsiteY7" fmla="*/ 479377 h 864098"/>
                  <a:gd name="connsiteX8" fmla="*/ 125144 w 803886"/>
                  <a:gd name="connsiteY8" fmla="*/ 704771 h 864098"/>
                  <a:gd name="connsiteX9" fmla="*/ 803886 w 803886"/>
                  <a:gd name="connsiteY9" fmla="*/ 864098 h 864098"/>
                  <a:gd name="connsiteX10" fmla="*/ 802759 w 803886"/>
                  <a:gd name="connsiteY10" fmla="*/ 864098 h 864098"/>
                  <a:gd name="connsiteX11" fmla="*/ 802759 w 803886"/>
                  <a:gd name="connsiteY11" fmla="*/ 862827 h 864098"/>
                  <a:gd name="connsiteX12" fmla="*/ 803886 w 803886"/>
                  <a:gd name="connsiteY12" fmla="*/ 864098 h 864098"/>
                  <a:gd name="connsiteX0" fmla="*/ 0 w 678742"/>
                  <a:gd name="connsiteY0" fmla="*/ 704771 h 864098"/>
                  <a:gd name="connsiteX1" fmla="*/ 11594 w 678742"/>
                  <a:gd name="connsiteY1" fmla="*/ 694380 h 864098"/>
                  <a:gd name="connsiteX2" fmla="*/ 137555 w 678742"/>
                  <a:gd name="connsiteY2" fmla="*/ 2 h 864098"/>
                  <a:gd name="connsiteX3" fmla="*/ 399445 w 678742"/>
                  <a:gd name="connsiteY3" fmla="*/ 2 h 864098"/>
                  <a:gd name="connsiteX4" fmla="*/ 399445 w 678742"/>
                  <a:gd name="connsiteY4" fmla="*/ 0 h 864098"/>
                  <a:gd name="connsiteX5" fmla="*/ 677615 w 678742"/>
                  <a:gd name="connsiteY5" fmla="*/ 1 h 864098"/>
                  <a:gd name="connsiteX6" fmla="*/ 677615 w 678742"/>
                  <a:gd name="connsiteY6" fmla="*/ 862827 h 864098"/>
                  <a:gd name="connsiteX7" fmla="*/ 337755 w 678742"/>
                  <a:gd name="connsiteY7" fmla="*/ 479377 h 864098"/>
                  <a:gd name="connsiteX8" fmla="*/ 0 w 678742"/>
                  <a:gd name="connsiteY8" fmla="*/ 704771 h 864098"/>
                  <a:gd name="connsiteX9" fmla="*/ 678742 w 678742"/>
                  <a:gd name="connsiteY9" fmla="*/ 864098 h 864098"/>
                  <a:gd name="connsiteX10" fmla="*/ 677615 w 678742"/>
                  <a:gd name="connsiteY10" fmla="*/ 864098 h 864098"/>
                  <a:gd name="connsiteX11" fmla="*/ 677615 w 678742"/>
                  <a:gd name="connsiteY11" fmla="*/ 862827 h 864098"/>
                  <a:gd name="connsiteX12" fmla="*/ 678742 w 678742"/>
                  <a:gd name="connsiteY12" fmla="*/ 864098 h 864098"/>
                  <a:gd name="connsiteX0" fmla="*/ 0 w 678742"/>
                  <a:gd name="connsiteY0" fmla="*/ 704771 h 864098"/>
                  <a:gd name="connsiteX1" fmla="*/ 11594 w 678742"/>
                  <a:gd name="connsiteY1" fmla="*/ 694380 h 864098"/>
                  <a:gd name="connsiteX2" fmla="*/ 137555 w 678742"/>
                  <a:gd name="connsiteY2" fmla="*/ 2 h 864098"/>
                  <a:gd name="connsiteX3" fmla="*/ 399445 w 678742"/>
                  <a:gd name="connsiteY3" fmla="*/ 2 h 864098"/>
                  <a:gd name="connsiteX4" fmla="*/ 399445 w 678742"/>
                  <a:gd name="connsiteY4" fmla="*/ 0 h 864098"/>
                  <a:gd name="connsiteX5" fmla="*/ 677615 w 678742"/>
                  <a:gd name="connsiteY5" fmla="*/ 1 h 864098"/>
                  <a:gd name="connsiteX6" fmla="*/ 677615 w 678742"/>
                  <a:gd name="connsiteY6" fmla="*/ 862827 h 864098"/>
                  <a:gd name="connsiteX7" fmla="*/ 337755 w 678742"/>
                  <a:gd name="connsiteY7" fmla="*/ 479377 h 864098"/>
                  <a:gd name="connsiteX8" fmla="*/ 0 w 678742"/>
                  <a:gd name="connsiteY8" fmla="*/ 704771 h 864098"/>
                  <a:gd name="connsiteX9" fmla="*/ 678742 w 678742"/>
                  <a:gd name="connsiteY9" fmla="*/ 864098 h 864098"/>
                  <a:gd name="connsiteX10" fmla="*/ 677615 w 678742"/>
                  <a:gd name="connsiteY10" fmla="*/ 864098 h 864098"/>
                  <a:gd name="connsiteX11" fmla="*/ 677615 w 678742"/>
                  <a:gd name="connsiteY11" fmla="*/ 862827 h 864098"/>
                  <a:gd name="connsiteX12" fmla="*/ 678742 w 678742"/>
                  <a:gd name="connsiteY12" fmla="*/ 864098 h 864098"/>
                  <a:gd name="connsiteX0" fmla="*/ 115 w 678857"/>
                  <a:gd name="connsiteY0" fmla="*/ 704771 h 864098"/>
                  <a:gd name="connsiteX1" fmla="*/ 11709 w 678857"/>
                  <a:gd name="connsiteY1" fmla="*/ 694380 h 864098"/>
                  <a:gd name="connsiteX2" fmla="*/ 137670 w 678857"/>
                  <a:gd name="connsiteY2" fmla="*/ 2 h 864098"/>
                  <a:gd name="connsiteX3" fmla="*/ 399560 w 678857"/>
                  <a:gd name="connsiteY3" fmla="*/ 2 h 864098"/>
                  <a:gd name="connsiteX4" fmla="*/ 399560 w 678857"/>
                  <a:gd name="connsiteY4" fmla="*/ 0 h 864098"/>
                  <a:gd name="connsiteX5" fmla="*/ 677730 w 678857"/>
                  <a:gd name="connsiteY5" fmla="*/ 1 h 864098"/>
                  <a:gd name="connsiteX6" fmla="*/ 677730 w 678857"/>
                  <a:gd name="connsiteY6" fmla="*/ 862827 h 864098"/>
                  <a:gd name="connsiteX7" fmla="*/ 337870 w 678857"/>
                  <a:gd name="connsiteY7" fmla="*/ 479377 h 864098"/>
                  <a:gd name="connsiteX8" fmla="*/ 115 w 678857"/>
                  <a:gd name="connsiteY8" fmla="*/ 704771 h 864098"/>
                  <a:gd name="connsiteX9" fmla="*/ 678857 w 678857"/>
                  <a:gd name="connsiteY9" fmla="*/ 864098 h 864098"/>
                  <a:gd name="connsiteX10" fmla="*/ 677730 w 678857"/>
                  <a:gd name="connsiteY10" fmla="*/ 864098 h 864098"/>
                  <a:gd name="connsiteX11" fmla="*/ 677730 w 678857"/>
                  <a:gd name="connsiteY11" fmla="*/ 862827 h 864098"/>
                  <a:gd name="connsiteX12" fmla="*/ 678857 w 678857"/>
                  <a:gd name="connsiteY12" fmla="*/ 864098 h 864098"/>
                  <a:gd name="connsiteX0" fmla="*/ 112 w 689984"/>
                  <a:gd name="connsiteY0" fmla="*/ 775776 h 864098"/>
                  <a:gd name="connsiteX1" fmla="*/ 22836 w 689984"/>
                  <a:gd name="connsiteY1" fmla="*/ 694380 h 864098"/>
                  <a:gd name="connsiteX2" fmla="*/ 148797 w 689984"/>
                  <a:gd name="connsiteY2" fmla="*/ 2 h 864098"/>
                  <a:gd name="connsiteX3" fmla="*/ 410687 w 689984"/>
                  <a:gd name="connsiteY3" fmla="*/ 2 h 864098"/>
                  <a:gd name="connsiteX4" fmla="*/ 410687 w 689984"/>
                  <a:gd name="connsiteY4" fmla="*/ 0 h 864098"/>
                  <a:gd name="connsiteX5" fmla="*/ 688857 w 689984"/>
                  <a:gd name="connsiteY5" fmla="*/ 1 h 864098"/>
                  <a:gd name="connsiteX6" fmla="*/ 688857 w 689984"/>
                  <a:gd name="connsiteY6" fmla="*/ 862827 h 864098"/>
                  <a:gd name="connsiteX7" fmla="*/ 348997 w 689984"/>
                  <a:gd name="connsiteY7" fmla="*/ 479377 h 864098"/>
                  <a:gd name="connsiteX8" fmla="*/ 112 w 689984"/>
                  <a:gd name="connsiteY8" fmla="*/ 775776 h 864098"/>
                  <a:gd name="connsiteX9" fmla="*/ 689984 w 689984"/>
                  <a:gd name="connsiteY9" fmla="*/ 864098 h 864098"/>
                  <a:gd name="connsiteX10" fmla="*/ 688857 w 689984"/>
                  <a:gd name="connsiteY10" fmla="*/ 864098 h 864098"/>
                  <a:gd name="connsiteX11" fmla="*/ 688857 w 689984"/>
                  <a:gd name="connsiteY11" fmla="*/ 862827 h 864098"/>
                  <a:gd name="connsiteX12" fmla="*/ 689984 w 689984"/>
                  <a:gd name="connsiteY12" fmla="*/ 864098 h 864098"/>
                  <a:gd name="connsiteX0" fmla="*/ 4305 w 667148"/>
                  <a:gd name="connsiteY0" fmla="*/ 696112 h 864098"/>
                  <a:gd name="connsiteX1" fmla="*/ 0 w 667148"/>
                  <a:gd name="connsiteY1" fmla="*/ 694380 h 864098"/>
                  <a:gd name="connsiteX2" fmla="*/ 125961 w 667148"/>
                  <a:gd name="connsiteY2" fmla="*/ 2 h 864098"/>
                  <a:gd name="connsiteX3" fmla="*/ 387851 w 667148"/>
                  <a:gd name="connsiteY3" fmla="*/ 2 h 864098"/>
                  <a:gd name="connsiteX4" fmla="*/ 387851 w 667148"/>
                  <a:gd name="connsiteY4" fmla="*/ 0 h 864098"/>
                  <a:gd name="connsiteX5" fmla="*/ 666021 w 667148"/>
                  <a:gd name="connsiteY5" fmla="*/ 1 h 864098"/>
                  <a:gd name="connsiteX6" fmla="*/ 666021 w 667148"/>
                  <a:gd name="connsiteY6" fmla="*/ 862827 h 864098"/>
                  <a:gd name="connsiteX7" fmla="*/ 326161 w 667148"/>
                  <a:gd name="connsiteY7" fmla="*/ 479377 h 864098"/>
                  <a:gd name="connsiteX8" fmla="*/ 4305 w 667148"/>
                  <a:gd name="connsiteY8" fmla="*/ 696112 h 864098"/>
                  <a:gd name="connsiteX9" fmla="*/ 667148 w 667148"/>
                  <a:gd name="connsiteY9" fmla="*/ 864098 h 864098"/>
                  <a:gd name="connsiteX10" fmla="*/ 666021 w 667148"/>
                  <a:gd name="connsiteY10" fmla="*/ 864098 h 864098"/>
                  <a:gd name="connsiteX11" fmla="*/ 666021 w 667148"/>
                  <a:gd name="connsiteY11" fmla="*/ 862827 h 864098"/>
                  <a:gd name="connsiteX12" fmla="*/ 667148 w 667148"/>
                  <a:gd name="connsiteY12" fmla="*/ 864098 h 864098"/>
                  <a:gd name="connsiteX0" fmla="*/ 4305 w 667148"/>
                  <a:gd name="connsiteY0" fmla="*/ 696112 h 864098"/>
                  <a:gd name="connsiteX1" fmla="*/ 0 w 667148"/>
                  <a:gd name="connsiteY1" fmla="*/ 694380 h 864098"/>
                  <a:gd name="connsiteX2" fmla="*/ 125961 w 667148"/>
                  <a:gd name="connsiteY2" fmla="*/ 2 h 864098"/>
                  <a:gd name="connsiteX3" fmla="*/ 387851 w 667148"/>
                  <a:gd name="connsiteY3" fmla="*/ 2 h 864098"/>
                  <a:gd name="connsiteX4" fmla="*/ 387851 w 667148"/>
                  <a:gd name="connsiteY4" fmla="*/ 0 h 864098"/>
                  <a:gd name="connsiteX5" fmla="*/ 666021 w 667148"/>
                  <a:gd name="connsiteY5" fmla="*/ 1 h 864098"/>
                  <a:gd name="connsiteX6" fmla="*/ 666021 w 667148"/>
                  <a:gd name="connsiteY6" fmla="*/ 862827 h 864098"/>
                  <a:gd name="connsiteX7" fmla="*/ 326161 w 667148"/>
                  <a:gd name="connsiteY7" fmla="*/ 479377 h 864098"/>
                  <a:gd name="connsiteX8" fmla="*/ 4305 w 667148"/>
                  <a:gd name="connsiteY8" fmla="*/ 696112 h 864098"/>
                  <a:gd name="connsiteX9" fmla="*/ 667148 w 667148"/>
                  <a:gd name="connsiteY9" fmla="*/ 864098 h 864098"/>
                  <a:gd name="connsiteX10" fmla="*/ 666021 w 667148"/>
                  <a:gd name="connsiteY10" fmla="*/ 864098 h 864098"/>
                  <a:gd name="connsiteX11" fmla="*/ 666021 w 667148"/>
                  <a:gd name="connsiteY11" fmla="*/ 862827 h 864098"/>
                  <a:gd name="connsiteX12" fmla="*/ 667148 w 667148"/>
                  <a:gd name="connsiteY12" fmla="*/ 864098 h 864098"/>
                  <a:gd name="connsiteX0" fmla="*/ 4305 w 667148"/>
                  <a:gd name="connsiteY0" fmla="*/ 696112 h 864098"/>
                  <a:gd name="connsiteX1" fmla="*/ 0 w 667148"/>
                  <a:gd name="connsiteY1" fmla="*/ 694380 h 864098"/>
                  <a:gd name="connsiteX2" fmla="*/ 125961 w 667148"/>
                  <a:gd name="connsiteY2" fmla="*/ 2 h 864098"/>
                  <a:gd name="connsiteX3" fmla="*/ 387851 w 667148"/>
                  <a:gd name="connsiteY3" fmla="*/ 2 h 864098"/>
                  <a:gd name="connsiteX4" fmla="*/ 387851 w 667148"/>
                  <a:gd name="connsiteY4" fmla="*/ 0 h 864098"/>
                  <a:gd name="connsiteX5" fmla="*/ 666021 w 667148"/>
                  <a:gd name="connsiteY5" fmla="*/ 1 h 864098"/>
                  <a:gd name="connsiteX6" fmla="*/ 666021 w 667148"/>
                  <a:gd name="connsiteY6" fmla="*/ 862827 h 864098"/>
                  <a:gd name="connsiteX7" fmla="*/ 326161 w 667148"/>
                  <a:gd name="connsiteY7" fmla="*/ 479377 h 864098"/>
                  <a:gd name="connsiteX8" fmla="*/ 4305 w 667148"/>
                  <a:gd name="connsiteY8" fmla="*/ 696112 h 864098"/>
                  <a:gd name="connsiteX9" fmla="*/ 667148 w 667148"/>
                  <a:gd name="connsiteY9" fmla="*/ 864098 h 864098"/>
                  <a:gd name="connsiteX10" fmla="*/ 666021 w 667148"/>
                  <a:gd name="connsiteY10" fmla="*/ 864098 h 864098"/>
                  <a:gd name="connsiteX11" fmla="*/ 666021 w 667148"/>
                  <a:gd name="connsiteY11" fmla="*/ 862827 h 864098"/>
                  <a:gd name="connsiteX12" fmla="*/ 667148 w 667148"/>
                  <a:gd name="connsiteY12" fmla="*/ 864098 h 8640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667148" h="864098">
                    <a:moveTo>
                      <a:pt x="4305" y="696112"/>
                    </a:moveTo>
                    <a:lnTo>
                      <a:pt x="0" y="694380"/>
                    </a:lnTo>
                    <a:lnTo>
                      <a:pt x="125961" y="2"/>
                    </a:lnTo>
                    <a:lnTo>
                      <a:pt x="387851" y="2"/>
                    </a:lnTo>
                    <a:lnTo>
                      <a:pt x="387851" y="0"/>
                    </a:lnTo>
                    <a:lnTo>
                      <a:pt x="666021" y="1"/>
                    </a:lnTo>
                    <a:lnTo>
                      <a:pt x="666021" y="862827"/>
                    </a:lnTo>
                    <a:lnTo>
                      <a:pt x="326161" y="479377"/>
                    </a:lnTo>
                    <a:cubicBezTo>
                      <a:pt x="311095" y="496780"/>
                      <a:pt x="24143" y="673513"/>
                      <a:pt x="4305" y="696112"/>
                    </a:cubicBezTo>
                    <a:close/>
                    <a:moveTo>
                      <a:pt x="667148" y="864098"/>
                    </a:moveTo>
                    <a:lnTo>
                      <a:pt x="666021" y="864098"/>
                    </a:lnTo>
                    <a:lnTo>
                      <a:pt x="666021" y="862827"/>
                    </a:lnTo>
                    <a:lnTo>
                      <a:pt x="667148" y="864098"/>
                    </a:lnTo>
                    <a:close/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4" name="矢印: 五方向 13">
                <a:extLst>
                  <a:ext uri="{FF2B5EF4-FFF2-40B4-BE49-F238E27FC236}">
                    <a16:creationId xmlns:a16="http://schemas.microsoft.com/office/drawing/2014/main" id="{7D2F1173-77AA-8CE0-57DC-9798DEFC7AE6}"/>
                  </a:ext>
                </a:extLst>
              </p:cNvPr>
              <p:cNvSpPr/>
              <p:nvPr/>
            </p:nvSpPr>
            <p:spPr>
              <a:xfrm rot="16200000">
                <a:off x="1796674" y="3595748"/>
                <a:ext cx="792795" cy="720080"/>
              </a:xfrm>
              <a:prstGeom prst="homePlate">
                <a:avLst>
                  <a:gd name="adj" fmla="val 120548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5" name="フリーフォーム: 図形 14">
                <a:extLst>
                  <a:ext uri="{FF2B5EF4-FFF2-40B4-BE49-F238E27FC236}">
                    <a16:creationId xmlns:a16="http://schemas.microsoft.com/office/drawing/2014/main" id="{6EFFA72E-2CBB-AB5E-8E94-7310B0187E05}"/>
                  </a:ext>
                </a:extLst>
              </p:cNvPr>
              <p:cNvSpPr/>
              <p:nvPr/>
            </p:nvSpPr>
            <p:spPr>
              <a:xfrm rot="10800000" flipH="1">
                <a:off x="1526965" y="3560096"/>
                <a:ext cx="666107" cy="792090"/>
              </a:xfrm>
              <a:custGeom>
                <a:avLst/>
                <a:gdLst>
                  <a:gd name="connsiteX0" fmla="*/ 1126 w 721207"/>
                  <a:gd name="connsiteY0" fmla="*/ 864098 h 864098"/>
                  <a:gd name="connsiteX1" fmla="*/ 0 w 721207"/>
                  <a:gd name="connsiteY1" fmla="*/ 864098 h 864098"/>
                  <a:gd name="connsiteX2" fmla="*/ 180020 w 721207"/>
                  <a:gd name="connsiteY2" fmla="*/ 2 h 864098"/>
                  <a:gd name="connsiteX3" fmla="*/ 441910 w 721207"/>
                  <a:gd name="connsiteY3" fmla="*/ 2 h 864098"/>
                  <a:gd name="connsiteX4" fmla="*/ 441910 w 721207"/>
                  <a:gd name="connsiteY4" fmla="*/ 0 h 864098"/>
                  <a:gd name="connsiteX5" fmla="*/ 720080 w 721207"/>
                  <a:gd name="connsiteY5" fmla="*/ 1 h 864098"/>
                  <a:gd name="connsiteX6" fmla="*/ 720080 w 721207"/>
                  <a:gd name="connsiteY6" fmla="*/ 862827 h 864098"/>
                  <a:gd name="connsiteX7" fmla="*/ 380220 w 721207"/>
                  <a:gd name="connsiteY7" fmla="*/ 479377 h 864098"/>
                  <a:gd name="connsiteX8" fmla="*/ 721207 w 721207"/>
                  <a:gd name="connsiteY8" fmla="*/ 864098 h 864098"/>
                  <a:gd name="connsiteX9" fmla="*/ 720080 w 721207"/>
                  <a:gd name="connsiteY9" fmla="*/ 864098 h 864098"/>
                  <a:gd name="connsiteX10" fmla="*/ 720080 w 721207"/>
                  <a:gd name="connsiteY10" fmla="*/ 862827 h 864098"/>
                  <a:gd name="connsiteX0" fmla="*/ 42465 w 721207"/>
                  <a:gd name="connsiteY0" fmla="*/ 704771 h 864098"/>
                  <a:gd name="connsiteX1" fmla="*/ 0 w 721207"/>
                  <a:gd name="connsiteY1" fmla="*/ 864098 h 864098"/>
                  <a:gd name="connsiteX2" fmla="*/ 180020 w 721207"/>
                  <a:gd name="connsiteY2" fmla="*/ 2 h 864098"/>
                  <a:gd name="connsiteX3" fmla="*/ 441910 w 721207"/>
                  <a:gd name="connsiteY3" fmla="*/ 2 h 864098"/>
                  <a:gd name="connsiteX4" fmla="*/ 441910 w 721207"/>
                  <a:gd name="connsiteY4" fmla="*/ 0 h 864098"/>
                  <a:gd name="connsiteX5" fmla="*/ 720080 w 721207"/>
                  <a:gd name="connsiteY5" fmla="*/ 1 h 864098"/>
                  <a:gd name="connsiteX6" fmla="*/ 720080 w 721207"/>
                  <a:gd name="connsiteY6" fmla="*/ 862827 h 864098"/>
                  <a:gd name="connsiteX7" fmla="*/ 380220 w 721207"/>
                  <a:gd name="connsiteY7" fmla="*/ 479377 h 864098"/>
                  <a:gd name="connsiteX8" fmla="*/ 42465 w 721207"/>
                  <a:gd name="connsiteY8" fmla="*/ 704771 h 864098"/>
                  <a:gd name="connsiteX9" fmla="*/ 721207 w 721207"/>
                  <a:gd name="connsiteY9" fmla="*/ 864098 h 864098"/>
                  <a:gd name="connsiteX10" fmla="*/ 720080 w 721207"/>
                  <a:gd name="connsiteY10" fmla="*/ 864098 h 864098"/>
                  <a:gd name="connsiteX11" fmla="*/ 720080 w 721207"/>
                  <a:gd name="connsiteY11" fmla="*/ 862827 h 864098"/>
                  <a:gd name="connsiteX12" fmla="*/ 721207 w 721207"/>
                  <a:gd name="connsiteY12" fmla="*/ 864098 h 864098"/>
                  <a:gd name="connsiteX0" fmla="*/ 125144 w 803886"/>
                  <a:gd name="connsiteY0" fmla="*/ 704771 h 864098"/>
                  <a:gd name="connsiteX1" fmla="*/ 0 w 803886"/>
                  <a:gd name="connsiteY1" fmla="*/ 562762 h 864098"/>
                  <a:gd name="connsiteX2" fmla="*/ 262699 w 803886"/>
                  <a:gd name="connsiteY2" fmla="*/ 2 h 864098"/>
                  <a:gd name="connsiteX3" fmla="*/ 524589 w 803886"/>
                  <a:gd name="connsiteY3" fmla="*/ 2 h 864098"/>
                  <a:gd name="connsiteX4" fmla="*/ 524589 w 803886"/>
                  <a:gd name="connsiteY4" fmla="*/ 0 h 864098"/>
                  <a:gd name="connsiteX5" fmla="*/ 802759 w 803886"/>
                  <a:gd name="connsiteY5" fmla="*/ 1 h 864098"/>
                  <a:gd name="connsiteX6" fmla="*/ 802759 w 803886"/>
                  <a:gd name="connsiteY6" fmla="*/ 862827 h 864098"/>
                  <a:gd name="connsiteX7" fmla="*/ 462899 w 803886"/>
                  <a:gd name="connsiteY7" fmla="*/ 479377 h 864098"/>
                  <a:gd name="connsiteX8" fmla="*/ 125144 w 803886"/>
                  <a:gd name="connsiteY8" fmla="*/ 704771 h 864098"/>
                  <a:gd name="connsiteX9" fmla="*/ 803886 w 803886"/>
                  <a:gd name="connsiteY9" fmla="*/ 864098 h 864098"/>
                  <a:gd name="connsiteX10" fmla="*/ 802759 w 803886"/>
                  <a:gd name="connsiteY10" fmla="*/ 864098 h 864098"/>
                  <a:gd name="connsiteX11" fmla="*/ 802759 w 803886"/>
                  <a:gd name="connsiteY11" fmla="*/ 862827 h 864098"/>
                  <a:gd name="connsiteX12" fmla="*/ 803886 w 803886"/>
                  <a:gd name="connsiteY12" fmla="*/ 864098 h 864098"/>
                  <a:gd name="connsiteX0" fmla="*/ 0 w 678742"/>
                  <a:gd name="connsiteY0" fmla="*/ 704771 h 864098"/>
                  <a:gd name="connsiteX1" fmla="*/ 11594 w 678742"/>
                  <a:gd name="connsiteY1" fmla="*/ 694380 h 864098"/>
                  <a:gd name="connsiteX2" fmla="*/ 137555 w 678742"/>
                  <a:gd name="connsiteY2" fmla="*/ 2 h 864098"/>
                  <a:gd name="connsiteX3" fmla="*/ 399445 w 678742"/>
                  <a:gd name="connsiteY3" fmla="*/ 2 h 864098"/>
                  <a:gd name="connsiteX4" fmla="*/ 399445 w 678742"/>
                  <a:gd name="connsiteY4" fmla="*/ 0 h 864098"/>
                  <a:gd name="connsiteX5" fmla="*/ 677615 w 678742"/>
                  <a:gd name="connsiteY5" fmla="*/ 1 h 864098"/>
                  <a:gd name="connsiteX6" fmla="*/ 677615 w 678742"/>
                  <a:gd name="connsiteY6" fmla="*/ 862827 h 864098"/>
                  <a:gd name="connsiteX7" fmla="*/ 337755 w 678742"/>
                  <a:gd name="connsiteY7" fmla="*/ 479377 h 864098"/>
                  <a:gd name="connsiteX8" fmla="*/ 0 w 678742"/>
                  <a:gd name="connsiteY8" fmla="*/ 704771 h 864098"/>
                  <a:gd name="connsiteX9" fmla="*/ 678742 w 678742"/>
                  <a:gd name="connsiteY9" fmla="*/ 864098 h 864098"/>
                  <a:gd name="connsiteX10" fmla="*/ 677615 w 678742"/>
                  <a:gd name="connsiteY10" fmla="*/ 864098 h 864098"/>
                  <a:gd name="connsiteX11" fmla="*/ 677615 w 678742"/>
                  <a:gd name="connsiteY11" fmla="*/ 862827 h 864098"/>
                  <a:gd name="connsiteX12" fmla="*/ 678742 w 678742"/>
                  <a:gd name="connsiteY12" fmla="*/ 864098 h 864098"/>
                  <a:gd name="connsiteX0" fmla="*/ 0 w 678742"/>
                  <a:gd name="connsiteY0" fmla="*/ 704771 h 864098"/>
                  <a:gd name="connsiteX1" fmla="*/ 11594 w 678742"/>
                  <a:gd name="connsiteY1" fmla="*/ 694380 h 864098"/>
                  <a:gd name="connsiteX2" fmla="*/ 137555 w 678742"/>
                  <a:gd name="connsiteY2" fmla="*/ 2 h 864098"/>
                  <a:gd name="connsiteX3" fmla="*/ 399445 w 678742"/>
                  <a:gd name="connsiteY3" fmla="*/ 2 h 864098"/>
                  <a:gd name="connsiteX4" fmla="*/ 399445 w 678742"/>
                  <a:gd name="connsiteY4" fmla="*/ 0 h 864098"/>
                  <a:gd name="connsiteX5" fmla="*/ 677615 w 678742"/>
                  <a:gd name="connsiteY5" fmla="*/ 1 h 864098"/>
                  <a:gd name="connsiteX6" fmla="*/ 677615 w 678742"/>
                  <a:gd name="connsiteY6" fmla="*/ 862827 h 864098"/>
                  <a:gd name="connsiteX7" fmla="*/ 337755 w 678742"/>
                  <a:gd name="connsiteY7" fmla="*/ 479377 h 864098"/>
                  <a:gd name="connsiteX8" fmla="*/ 0 w 678742"/>
                  <a:gd name="connsiteY8" fmla="*/ 704771 h 864098"/>
                  <a:gd name="connsiteX9" fmla="*/ 678742 w 678742"/>
                  <a:gd name="connsiteY9" fmla="*/ 864098 h 864098"/>
                  <a:gd name="connsiteX10" fmla="*/ 677615 w 678742"/>
                  <a:gd name="connsiteY10" fmla="*/ 864098 h 864098"/>
                  <a:gd name="connsiteX11" fmla="*/ 677615 w 678742"/>
                  <a:gd name="connsiteY11" fmla="*/ 862827 h 864098"/>
                  <a:gd name="connsiteX12" fmla="*/ 678742 w 678742"/>
                  <a:gd name="connsiteY12" fmla="*/ 864098 h 864098"/>
                  <a:gd name="connsiteX0" fmla="*/ 115 w 678857"/>
                  <a:gd name="connsiteY0" fmla="*/ 704771 h 864098"/>
                  <a:gd name="connsiteX1" fmla="*/ 11709 w 678857"/>
                  <a:gd name="connsiteY1" fmla="*/ 694380 h 864098"/>
                  <a:gd name="connsiteX2" fmla="*/ 137670 w 678857"/>
                  <a:gd name="connsiteY2" fmla="*/ 2 h 864098"/>
                  <a:gd name="connsiteX3" fmla="*/ 399560 w 678857"/>
                  <a:gd name="connsiteY3" fmla="*/ 2 h 864098"/>
                  <a:gd name="connsiteX4" fmla="*/ 399560 w 678857"/>
                  <a:gd name="connsiteY4" fmla="*/ 0 h 864098"/>
                  <a:gd name="connsiteX5" fmla="*/ 677730 w 678857"/>
                  <a:gd name="connsiteY5" fmla="*/ 1 h 864098"/>
                  <a:gd name="connsiteX6" fmla="*/ 677730 w 678857"/>
                  <a:gd name="connsiteY6" fmla="*/ 862827 h 864098"/>
                  <a:gd name="connsiteX7" fmla="*/ 337870 w 678857"/>
                  <a:gd name="connsiteY7" fmla="*/ 479377 h 864098"/>
                  <a:gd name="connsiteX8" fmla="*/ 115 w 678857"/>
                  <a:gd name="connsiteY8" fmla="*/ 704771 h 864098"/>
                  <a:gd name="connsiteX9" fmla="*/ 678857 w 678857"/>
                  <a:gd name="connsiteY9" fmla="*/ 864098 h 864098"/>
                  <a:gd name="connsiteX10" fmla="*/ 677730 w 678857"/>
                  <a:gd name="connsiteY10" fmla="*/ 864098 h 864098"/>
                  <a:gd name="connsiteX11" fmla="*/ 677730 w 678857"/>
                  <a:gd name="connsiteY11" fmla="*/ 862827 h 864098"/>
                  <a:gd name="connsiteX12" fmla="*/ 678857 w 678857"/>
                  <a:gd name="connsiteY12" fmla="*/ 864098 h 864098"/>
                  <a:gd name="connsiteX0" fmla="*/ 112 w 689984"/>
                  <a:gd name="connsiteY0" fmla="*/ 775776 h 864098"/>
                  <a:gd name="connsiteX1" fmla="*/ 22836 w 689984"/>
                  <a:gd name="connsiteY1" fmla="*/ 694380 h 864098"/>
                  <a:gd name="connsiteX2" fmla="*/ 148797 w 689984"/>
                  <a:gd name="connsiteY2" fmla="*/ 2 h 864098"/>
                  <a:gd name="connsiteX3" fmla="*/ 410687 w 689984"/>
                  <a:gd name="connsiteY3" fmla="*/ 2 h 864098"/>
                  <a:gd name="connsiteX4" fmla="*/ 410687 w 689984"/>
                  <a:gd name="connsiteY4" fmla="*/ 0 h 864098"/>
                  <a:gd name="connsiteX5" fmla="*/ 688857 w 689984"/>
                  <a:gd name="connsiteY5" fmla="*/ 1 h 864098"/>
                  <a:gd name="connsiteX6" fmla="*/ 688857 w 689984"/>
                  <a:gd name="connsiteY6" fmla="*/ 862827 h 864098"/>
                  <a:gd name="connsiteX7" fmla="*/ 348997 w 689984"/>
                  <a:gd name="connsiteY7" fmla="*/ 479377 h 864098"/>
                  <a:gd name="connsiteX8" fmla="*/ 112 w 689984"/>
                  <a:gd name="connsiteY8" fmla="*/ 775776 h 864098"/>
                  <a:gd name="connsiteX9" fmla="*/ 689984 w 689984"/>
                  <a:gd name="connsiteY9" fmla="*/ 864098 h 864098"/>
                  <a:gd name="connsiteX10" fmla="*/ 688857 w 689984"/>
                  <a:gd name="connsiteY10" fmla="*/ 864098 h 864098"/>
                  <a:gd name="connsiteX11" fmla="*/ 688857 w 689984"/>
                  <a:gd name="connsiteY11" fmla="*/ 862827 h 864098"/>
                  <a:gd name="connsiteX12" fmla="*/ 689984 w 689984"/>
                  <a:gd name="connsiteY12" fmla="*/ 864098 h 864098"/>
                  <a:gd name="connsiteX0" fmla="*/ 4305 w 667148"/>
                  <a:gd name="connsiteY0" fmla="*/ 696112 h 864098"/>
                  <a:gd name="connsiteX1" fmla="*/ 0 w 667148"/>
                  <a:gd name="connsiteY1" fmla="*/ 694380 h 864098"/>
                  <a:gd name="connsiteX2" fmla="*/ 125961 w 667148"/>
                  <a:gd name="connsiteY2" fmla="*/ 2 h 864098"/>
                  <a:gd name="connsiteX3" fmla="*/ 387851 w 667148"/>
                  <a:gd name="connsiteY3" fmla="*/ 2 h 864098"/>
                  <a:gd name="connsiteX4" fmla="*/ 387851 w 667148"/>
                  <a:gd name="connsiteY4" fmla="*/ 0 h 864098"/>
                  <a:gd name="connsiteX5" fmla="*/ 666021 w 667148"/>
                  <a:gd name="connsiteY5" fmla="*/ 1 h 864098"/>
                  <a:gd name="connsiteX6" fmla="*/ 666021 w 667148"/>
                  <a:gd name="connsiteY6" fmla="*/ 862827 h 864098"/>
                  <a:gd name="connsiteX7" fmla="*/ 326161 w 667148"/>
                  <a:gd name="connsiteY7" fmla="*/ 479377 h 864098"/>
                  <a:gd name="connsiteX8" fmla="*/ 4305 w 667148"/>
                  <a:gd name="connsiteY8" fmla="*/ 696112 h 864098"/>
                  <a:gd name="connsiteX9" fmla="*/ 667148 w 667148"/>
                  <a:gd name="connsiteY9" fmla="*/ 864098 h 864098"/>
                  <a:gd name="connsiteX10" fmla="*/ 666021 w 667148"/>
                  <a:gd name="connsiteY10" fmla="*/ 864098 h 864098"/>
                  <a:gd name="connsiteX11" fmla="*/ 666021 w 667148"/>
                  <a:gd name="connsiteY11" fmla="*/ 862827 h 864098"/>
                  <a:gd name="connsiteX12" fmla="*/ 667148 w 667148"/>
                  <a:gd name="connsiteY12" fmla="*/ 864098 h 864098"/>
                  <a:gd name="connsiteX0" fmla="*/ 4305 w 667148"/>
                  <a:gd name="connsiteY0" fmla="*/ 696112 h 864098"/>
                  <a:gd name="connsiteX1" fmla="*/ 0 w 667148"/>
                  <a:gd name="connsiteY1" fmla="*/ 694380 h 864098"/>
                  <a:gd name="connsiteX2" fmla="*/ 125961 w 667148"/>
                  <a:gd name="connsiteY2" fmla="*/ 2 h 864098"/>
                  <a:gd name="connsiteX3" fmla="*/ 387851 w 667148"/>
                  <a:gd name="connsiteY3" fmla="*/ 2 h 864098"/>
                  <a:gd name="connsiteX4" fmla="*/ 387851 w 667148"/>
                  <a:gd name="connsiteY4" fmla="*/ 0 h 864098"/>
                  <a:gd name="connsiteX5" fmla="*/ 666021 w 667148"/>
                  <a:gd name="connsiteY5" fmla="*/ 1 h 864098"/>
                  <a:gd name="connsiteX6" fmla="*/ 666021 w 667148"/>
                  <a:gd name="connsiteY6" fmla="*/ 862827 h 864098"/>
                  <a:gd name="connsiteX7" fmla="*/ 326161 w 667148"/>
                  <a:gd name="connsiteY7" fmla="*/ 479377 h 864098"/>
                  <a:gd name="connsiteX8" fmla="*/ 4305 w 667148"/>
                  <a:gd name="connsiteY8" fmla="*/ 696112 h 864098"/>
                  <a:gd name="connsiteX9" fmla="*/ 667148 w 667148"/>
                  <a:gd name="connsiteY9" fmla="*/ 864098 h 864098"/>
                  <a:gd name="connsiteX10" fmla="*/ 666021 w 667148"/>
                  <a:gd name="connsiteY10" fmla="*/ 864098 h 864098"/>
                  <a:gd name="connsiteX11" fmla="*/ 666021 w 667148"/>
                  <a:gd name="connsiteY11" fmla="*/ 862827 h 864098"/>
                  <a:gd name="connsiteX12" fmla="*/ 667148 w 667148"/>
                  <a:gd name="connsiteY12" fmla="*/ 864098 h 864098"/>
                  <a:gd name="connsiteX0" fmla="*/ 4305 w 667148"/>
                  <a:gd name="connsiteY0" fmla="*/ 696112 h 864098"/>
                  <a:gd name="connsiteX1" fmla="*/ 0 w 667148"/>
                  <a:gd name="connsiteY1" fmla="*/ 694380 h 864098"/>
                  <a:gd name="connsiteX2" fmla="*/ 125961 w 667148"/>
                  <a:gd name="connsiteY2" fmla="*/ 2 h 864098"/>
                  <a:gd name="connsiteX3" fmla="*/ 387851 w 667148"/>
                  <a:gd name="connsiteY3" fmla="*/ 2 h 864098"/>
                  <a:gd name="connsiteX4" fmla="*/ 387851 w 667148"/>
                  <a:gd name="connsiteY4" fmla="*/ 0 h 864098"/>
                  <a:gd name="connsiteX5" fmla="*/ 666021 w 667148"/>
                  <a:gd name="connsiteY5" fmla="*/ 1 h 864098"/>
                  <a:gd name="connsiteX6" fmla="*/ 666021 w 667148"/>
                  <a:gd name="connsiteY6" fmla="*/ 862827 h 864098"/>
                  <a:gd name="connsiteX7" fmla="*/ 326161 w 667148"/>
                  <a:gd name="connsiteY7" fmla="*/ 479377 h 864098"/>
                  <a:gd name="connsiteX8" fmla="*/ 4305 w 667148"/>
                  <a:gd name="connsiteY8" fmla="*/ 696112 h 864098"/>
                  <a:gd name="connsiteX9" fmla="*/ 667148 w 667148"/>
                  <a:gd name="connsiteY9" fmla="*/ 864098 h 864098"/>
                  <a:gd name="connsiteX10" fmla="*/ 666021 w 667148"/>
                  <a:gd name="connsiteY10" fmla="*/ 864098 h 864098"/>
                  <a:gd name="connsiteX11" fmla="*/ 666021 w 667148"/>
                  <a:gd name="connsiteY11" fmla="*/ 862827 h 864098"/>
                  <a:gd name="connsiteX12" fmla="*/ 667148 w 667148"/>
                  <a:gd name="connsiteY12" fmla="*/ 864098 h 8640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667148" h="864098">
                    <a:moveTo>
                      <a:pt x="4305" y="696112"/>
                    </a:moveTo>
                    <a:lnTo>
                      <a:pt x="0" y="694380"/>
                    </a:lnTo>
                    <a:lnTo>
                      <a:pt x="125961" y="2"/>
                    </a:lnTo>
                    <a:lnTo>
                      <a:pt x="387851" y="2"/>
                    </a:lnTo>
                    <a:lnTo>
                      <a:pt x="387851" y="0"/>
                    </a:lnTo>
                    <a:lnTo>
                      <a:pt x="666021" y="1"/>
                    </a:lnTo>
                    <a:lnTo>
                      <a:pt x="666021" y="862827"/>
                    </a:lnTo>
                    <a:lnTo>
                      <a:pt x="326161" y="479377"/>
                    </a:lnTo>
                    <a:cubicBezTo>
                      <a:pt x="311095" y="496780"/>
                      <a:pt x="24143" y="673513"/>
                      <a:pt x="4305" y="696112"/>
                    </a:cubicBezTo>
                    <a:close/>
                    <a:moveTo>
                      <a:pt x="667148" y="864098"/>
                    </a:moveTo>
                    <a:lnTo>
                      <a:pt x="666021" y="864098"/>
                    </a:lnTo>
                    <a:lnTo>
                      <a:pt x="666021" y="862827"/>
                    </a:lnTo>
                    <a:lnTo>
                      <a:pt x="667148" y="864098"/>
                    </a:lnTo>
                    <a:close/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</p:grpSp>
        <p:sp>
          <p:nvSpPr>
            <p:cNvPr id="9" name="楕円 8">
              <a:extLst>
                <a:ext uri="{FF2B5EF4-FFF2-40B4-BE49-F238E27FC236}">
                  <a16:creationId xmlns:a16="http://schemas.microsoft.com/office/drawing/2014/main" id="{69D00A00-B440-FD92-8692-E9D0E27A72E1}"/>
                </a:ext>
              </a:extLst>
            </p:cNvPr>
            <p:cNvSpPr/>
            <p:nvPr/>
          </p:nvSpPr>
          <p:spPr>
            <a:xfrm>
              <a:off x="1131716" y="2651132"/>
              <a:ext cx="159462" cy="159462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" name="楕円 9">
              <a:extLst>
                <a:ext uri="{FF2B5EF4-FFF2-40B4-BE49-F238E27FC236}">
                  <a16:creationId xmlns:a16="http://schemas.microsoft.com/office/drawing/2014/main" id="{26A93F28-672F-8715-4521-AA7D9176EAD8}"/>
                </a:ext>
              </a:extLst>
            </p:cNvPr>
            <p:cNvSpPr/>
            <p:nvPr/>
          </p:nvSpPr>
          <p:spPr>
            <a:xfrm>
              <a:off x="1803643" y="2825637"/>
              <a:ext cx="159462" cy="159462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" name="楕円 10">
              <a:extLst>
                <a:ext uri="{FF2B5EF4-FFF2-40B4-BE49-F238E27FC236}">
                  <a16:creationId xmlns:a16="http://schemas.microsoft.com/office/drawing/2014/main" id="{59C650B7-F90F-0B33-9EDE-D45691A294CE}"/>
                </a:ext>
              </a:extLst>
            </p:cNvPr>
            <p:cNvSpPr/>
            <p:nvPr/>
          </p:nvSpPr>
          <p:spPr>
            <a:xfrm>
              <a:off x="426798" y="2833504"/>
              <a:ext cx="159462" cy="159462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" name="正方形/長方形 11">
              <a:extLst>
                <a:ext uri="{FF2B5EF4-FFF2-40B4-BE49-F238E27FC236}">
                  <a16:creationId xmlns:a16="http://schemas.microsoft.com/office/drawing/2014/main" id="{E8316BC7-7DEE-0374-9CAC-5A3AF57B2487}"/>
                </a:ext>
              </a:extLst>
            </p:cNvPr>
            <p:cNvSpPr/>
            <p:nvPr/>
          </p:nvSpPr>
          <p:spPr>
            <a:xfrm>
              <a:off x="664190" y="3664092"/>
              <a:ext cx="1077475" cy="121654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415191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8B2EEF37-1FCA-F35A-A75D-44285E3F4213}"/>
              </a:ext>
            </a:extLst>
          </p:cNvPr>
          <p:cNvGrpSpPr/>
          <p:nvPr/>
        </p:nvGrpSpPr>
        <p:grpSpPr>
          <a:xfrm>
            <a:off x="6951180" y="3285464"/>
            <a:ext cx="3161526" cy="2334893"/>
            <a:chOff x="426798" y="2651132"/>
            <a:chExt cx="1536307" cy="1134614"/>
          </a:xfrm>
        </p:grpSpPr>
        <p:grpSp>
          <p:nvGrpSpPr>
            <p:cNvPr id="15" name="グループ化 14">
              <a:extLst>
                <a:ext uri="{FF2B5EF4-FFF2-40B4-BE49-F238E27FC236}">
                  <a16:creationId xmlns:a16="http://schemas.microsoft.com/office/drawing/2014/main" id="{29C9F270-7CBE-BC1C-43AE-F7C2673CBB59}"/>
                </a:ext>
              </a:extLst>
            </p:cNvPr>
            <p:cNvGrpSpPr/>
            <p:nvPr/>
          </p:nvGrpSpPr>
          <p:grpSpPr>
            <a:xfrm>
              <a:off x="545341" y="2832798"/>
              <a:ext cx="1332213" cy="792796"/>
              <a:chOff x="1526965" y="3559390"/>
              <a:chExt cx="1332213" cy="792796"/>
            </a:xfrm>
          </p:grpSpPr>
          <p:sp>
            <p:nvSpPr>
              <p:cNvPr id="28" name="フリーフォーム: 図形 27">
                <a:extLst>
                  <a:ext uri="{FF2B5EF4-FFF2-40B4-BE49-F238E27FC236}">
                    <a16:creationId xmlns:a16="http://schemas.microsoft.com/office/drawing/2014/main" id="{F02E4305-6478-3E29-047F-C94ACFD5791C}"/>
                  </a:ext>
                </a:extLst>
              </p:cNvPr>
              <p:cNvSpPr/>
              <p:nvPr/>
            </p:nvSpPr>
            <p:spPr>
              <a:xfrm rot="10800000">
                <a:off x="2193071" y="3560096"/>
                <a:ext cx="666107" cy="792090"/>
              </a:xfrm>
              <a:custGeom>
                <a:avLst/>
                <a:gdLst>
                  <a:gd name="connsiteX0" fmla="*/ 1126 w 721207"/>
                  <a:gd name="connsiteY0" fmla="*/ 864098 h 864098"/>
                  <a:gd name="connsiteX1" fmla="*/ 0 w 721207"/>
                  <a:gd name="connsiteY1" fmla="*/ 864098 h 864098"/>
                  <a:gd name="connsiteX2" fmla="*/ 180020 w 721207"/>
                  <a:gd name="connsiteY2" fmla="*/ 2 h 864098"/>
                  <a:gd name="connsiteX3" fmla="*/ 441910 w 721207"/>
                  <a:gd name="connsiteY3" fmla="*/ 2 h 864098"/>
                  <a:gd name="connsiteX4" fmla="*/ 441910 w 721207"/>
                  <a:gd name="connsiteY4" fmla="*/ 0 h 864098"/>
                  <a:gd name="connsiteX5" fmla="*/ 720080 w 721207"/>
                  <a:gd name="connsiteY5" fmla="*/ 1 h 864098"/>
                  <a:gd name="connsiteX6" fmla="*/ 720080 w 721207"/>
                  <a:gd name="connsiteY6" fmla="*/ 862827 h 864098"/>
                  <a:gd name="connsiteX7" fmla="*/ 380220 w 721207"/>
                  <a:gd name="connsiteY7" fmla="*/ 479377 h 864098"/>
                  <a:gd name="connsiteX8" fmla="*/ 721207 w 721207"/>
                  <a:gd name="connsiteY8" fmla="*/ 864098 h 864098"/>
                  <a:gd name="connsiteX9" fmla="*/ 720080 w 721207"/>
                  <a:gd name="connsiteY9" fmla="*/ 864098 h 864098"/>
                  <a:gd name="connsiteX10" fmla="*/ 720080 w 721207"/>
                  <a:gd name="connsiteY10" fmla="*/ 862827 h 864098"/>
                  <a:gd name="connsiteX0" fmla="*/ 42465 w 721207"/>
                  <a:gd name="connsiteY0" fmla="*/ 704771 h 864098"/>
                  <a:gd name="connsiteX1" fmla="*/ 0 w 721207"/>
                  <a:gd name="connsiteY1" fmla="*/ 864098 h 864098"/>
                  <a:gd name="connsiteX2" fmla="*/ 180020 w 721207"/>
                  <a:gd name="connsiteY2" fmla="*/ 2 h 864098"/>
                  <a:gd name="connsiteX3" fmla="*/ 441910 w 721207"/>
                  <a:gd name="connsiteY3" fmla="*/ 2 h 864098"/>
                  <a:gd name="connsiteX4" fmla="*/ 441910 w 721207"/>
                  <a:gd name="connsiteY4" fmla="*/ 0 h 864098"/>
                  <a:gd name="connsiteX5" fmla="*/ 720080 w 721207"/>
                  <a:gd name="connsiteY5" fmla="*/ 1 h 864098"/>
                  <a:gd name="connsiteX6" fmla="*/ 720080 w 721207"/>
                  <a:gd name="connsiteY6" fmla="*/ 862827 h 864098"/>
                  <a:gd name="connsiteX7" fmla="*/ 380220 w 721207"/>
                  <a:gd name="connsiteY7" fmla="*/ 479377 h 864098"/>
                  <a:gd name="connsiteX8" fmla="*/ 42465 w 721207"/>
                  <a:gd name="connsiteY8" fmla="*/ 704771 h 864098"/>
                  <a:gd name="connsiteX9" fmla="*/ 721207 w 721207"/>
                  <a:gd name="connsiteY9" fmla="*/ 864098 h 864098"/>
                  <a:gd name="connsiteX10" fmla="*/ 720080 w 721207"/>
                  <a:gd name="connsiteY10" fmla="*/ 864098 h 864098"/>
                  <a:gd name="connsiteX11" fmla="*/ 720080 w 721207"/>
                  <a:gd name="connsiteY11" fmla="*/ 862827 h 864098"/>
                  <a:gd name="connsiteX12" fmla="*/ 721207 w 721207"/>
                  <a:gd name="connsiteY12" fmla="*/ 864098 h 864098"/>
                  <a:gd name="connsiteX0" fmla="*/ 125144 w 803886"/>
                  <a:gd name="connsiteY0" fmla="*/ 704771 h 864098"/>
                  <a:gd name="connsiteX1" fmla="*/ 0 w 803886"/>
                  <a:gd name="connsiteY1" fmla="*/ 562762 h 864098"/>
                  <a:gd name="connsiteX2" fmla="*/ 262699 w 803886"/>
                  <a:gd name="connsiteY2" fmla="*/ 2 h 864098"/>
                  <a:gd name="connsiteX3" fmla="*/ 524589 w 803886"/>
                  <a:gd name="connsiteY3" fmla="*/ 2 h 864098"/>
                  <a:gd name="connsiteX4" fmla="*/ 524589 w 803886"/>
                  <a:gd name="connsiteY4" fmla="*/ 0 h 864098"/>
                  <a:gd name="connsiteX5" fmla="*/ 802759 w 803886"/>
                  <a:gd name="connsiteY5" fmla="*/ 1 h 864098"/>
                  <a:gd name="connsiteX6" fmla="*/ 802759 w 803886"/>
                  <a:gd name="connsiteY6" fmla="*/ 862827 h 864098"/>
                  <a:gd name="connsiteX7" fmla="*/ 462899 w 803886"/>
                  <a:gd name="connsiteY7" fmla="*/ 479377 h 864098"/>
                  <a:gd name="connsiteX8" fmla="*/ 125144 w 803886"/>
                  <a:gd name="connsiteY8" fmla="*/ 704771 h 864098"/>
                  <a:gd name="connsiteX9" fmla="*/ 803886 w 803886"/>
                  <a:gd name="connsiteY9" fmla="*/ 864098 h 864098"/>
                  <a:gd name="connsiteX10" fmla="*/ 802759 w 803886"/>
                  <a:gd name="connsiteY10" fmla="*/ 864098 h 864098"/>
                  <a:gd name="connsiteX11" fmla="*/ 802759 w 803886"/>
                  <a:gd name="connsiteY11" fmla="*/ 862827 h 864098"/>
                  <a:gd name="connsiteX12" fmla="*/ 803886 w 803886"/>
                  <a:gd name="connsiteY12" fmla="*/ 864098 h 864098"/>
                  <a:gd name="connsiteX0" fmla="*/ 0 w 678742"/>
                  <a:gd name="connsiteY0" fmla="*/ 704771 h 864098"/>
                  <a:gd name="connsiteX1" fmla="*/ 11594 w 678742"/>
                  <a:gd name="connsiteY1" fmla="*/ 694380 h 864098"/>
                  <a:gd name="connsiteX2" fmla="*/ 137555 w 678742"/>
                  <a:gd name="connsiteY2" fmla="*/ 2 h 864098"/>
                  <a:gd name="connsiteX3" fmla="*/ 399445 w 678742"/>
                  <a:gd name="connsiteY3" fmla="*/ 2 h 864098"/>
                  <a:gd name="connsiteX4" fmla="*/ 399445 w 678742"/>
                  <a:gd name="connsiteY4" fmla="*/ 0 h 864098"/>
                  <a:gd name="connsiteX5" fmla="*/ 677615 w 678742"/>
                  <a:gd name="connsiteY5" fmla="*/ 1 h 864098"/>
                  <a:gd name="connsiteX6" fmla="*/ 677615 w 678742"/>
                  <a:gd name="connsiteY6" fmla="*/ 862827 h 864098"/>
                  <a:gd name="connsiteX7" fmla="*/ 337755 w 678742"/>
                  <a:gd name="connsiteY7" fmla="*/ 479377 h 864098"/>
                  <a:gd name="connsiteX8" fmla="*/ 0 w 678742"/>
                  <a:gd name="connsiteY8" fmla="*/ 704771 h 864098"/>
                  <a:gd name="connsiteX9" fmla="*/ 678742 w 678742"/>
                  <a:gd name="connsiteY9" fmla="*/ 864098 h 864098"/>
                  <a:gd name="connsiteX10" fmla="*/ 677615 w 678742"/>
                  <a:gd name="connsiteY10" fmla="*/ 864098 h 864098"/>
                  <a:gd name="connsiteX11" fmla="*/ 677615 w 678742"/>
                  <a:gd name="connsiteY11" fmla="*/ 862827 h 864098"/>
                  <a:gd name="connsiteX12" fmla="*/ 678742 w 678742"/>
                  <a:gd name="connsiteY12" fmla="*/ 864098 h 864098"/>
                  <a:gd name="connsiteX0" fmla="*/ 0 w 678742"/>
                  <a:gd name="connsiteY0" fmla="*/ 704771 h 864098"/>
                  <a:gd name="connsiteX1" fmla="*/ 11594 w 678742"/>
                  <a:gd name="connsiteY1" fmla="*/ 694380 h 864098"/>
                  <a:gd name="connsiteX2" fmla="*/ 137555 w 678742"/>
                  <a:gd name="connsiteY2" fmla="*/ 2 h 864098"/>
                  <a:gd name="connsiteX3" fmla="*/ 399445 w 678742"/>
                  <a:gd name="connsiteY3" fmla="*/ 2 h 864098"/>
                  <a:gd name="connsiteX4" fmla="*/ 399445 w 678742"/>
                  <a:gd name="connsiteY4" fmla="*/ 0 h 864098"/>
                  <a:gd name="connsiteX5" fmla="*/ 677615 w 678742"/>
                  <a:gd name="connsiteY5" fmla="*/ 1 h 864098"/>
                  <a:gd name="connsiteX6" fmla="*/ 677615 w 678742"/>
                  <a:gd name="connsiteY6" fmla="*/ 862827 h 864098"/>
                  <a:gd name="connsiteX7" fmla="*/ 337755 w 678742"/>
                  <a:gd name="connsiteY7" fmla="*/ 479377 h 864098"/>
                  <a:gd name="connsiteX8" fmla="*/ 0 w 678742"/>
                  <a:gd name="connsiteY8" fmla="*/ 704771 h 864098"/>
                  <a:gd name="connsiteX9" fmla="*/ 678742 w 678742"/>
                  <a:gd name="connsiteY9" fmla="*/ 864098 h 864098"/>
                  <a:gd name="connsiteX10" fmla="*/ 677615 w 678742"/>
                  <a:gd name="connsiteY10" fmla="*/ 864098 h 864098"/>
                  <a:gd name="connsiteX11" fmla="*/ 677615 w 678742"/>
                  <a:gd name="connsiteY11" fmla="*/ 862827 h 864098"/>
                  <a:gd name="connsiteX12" fmla="*/ 678742 w 678742"/>
                  <a:gd name="connsiteY12" fmla="*/ 864098 h 864098"/>
                  <a:gd name="connsiteX0" fmla="*/ 115 w 678857"/>
                  <a:gd name="connsiteY0" fmla="*/ 704771 h 864098"/>
                  <a:gd name="connsiteX1" fmla="*/ 11709 w 678857"/>
                  <a:gd name="connsiteY1" fmla="*/ 694380 h 864098"/>
                  <a:gd name="connsiteX2" fmla="*/ 137670 w 678857"/>
                  <a:gd name="connsiteY2" fmla="*/ 2 h 864098"/>
                  <a:gd name="connsiteX3" fmla="*/ 399560 w 678857"/>
                  <a:gd name="connsiteY3" fmla="*/ 2 h 864098"/>
                  <a:gd name="connsiteX4" fmla="*/ 399560 w 678857"/>
                  <a:gd name="connsiteY4" fmla="*/ 0 h 864098"/>
                  <a:gd name="connsiteX5" fmla="*/ 677730 w 678857"/>
                  <a:gd name="connsiteY5" fmla="*/ 1 h 864098"/>
                  <a:gd name="connsiteX6" fmla="*/ 677730 w 678857"/>
                  <a:gd name="connsiteY6" fmla="*/ 862827 h 864098"/>
                  <a:gd name="connsiteX7" fmla="*/ 337870 w 678857"/>
                  <a:gd name="connsiteY7" fmla="*/ 479377 h 864098"/>
                  <a:gd name="connsiteX8" fmla="*/ 115 w 678857"/>
                  <a:gd name="connsiteY8" fmla="*/ 704771 h 864098"/>
                  <a:gd name="connsiteX9" fmla="*/ 678857 w 678857"/>
                  <a:gd name="connsiteY9" fmla="*/ 864098 h 864098"/>
                  <a:gd name="connsiteX10" fmla="*/ 677730 w 678857"/>
                  <a:gd name="connsiteY10" fmla="*/ 864098 h 864098"/>
                  <a:gd name="connsiteX11" fmla="*/ 677730 w 678857"/>
                  <a:gd name="connsiteY11" fmla="*/ 862827 h 864098"/>
                  <a:gd name="connsiteX12" fmla="*/ 678857 w 678857"/>
                  <a:gd name="connsiteY12" fmla="*/ 864098 h 864098"/>
                  <a:gd name="connsiteX0" fmla="*/ 112 w 689984"/>
                  <a:gd name="connsiteY0" fmla="*/ 775776 h 864098"/>
                  <a:gd name="connsiteX1" fmla="*/ 22836 w 689984"/>
                  <a:gd name="connsiteY1" fmla="*/ 694380 h 864098"/>
                  <a:gd name="connsiteX2" fmla="*/ 148797 w 689984"/>
                  <a:gd name="connsiteY2" fmla="*/ 2 h 864098"/>
                  <a:gd name="connsiteX3" fmla="*/ 410687 w 689984"/>
                  <a:gd name="connsiteY3" fmla="*/ 2 h 864098"/>
                  <a:gd name="connsiteX4" fmla="*/ 410687 w 689984"/>
                  <a:gd name="connsiteY4" fmla="*/ 0 h 864098"/>
                  <a:gd name="connsiteX5" fmla="*/ 688857 w 689984"/>
                  <a:gd name="connsiteY5" fmla="*/ 1 h 864098"/>
                  <a:gd name="connsiteX6" fmla="*/ 688857 w 689984"/>
                  <a:gd name="connsiteY6" fmla="*/ 862827 h 864098"/>
                  <a:gd name="connsiteX7" fmla="*/ 348997 w 689984"/>
                  <a:gd name="connsiteY7" fmla="*/ 479377 h 864098"/>
                  <a:gd name="connsiteX8" fmla="*/ 112 w 689984"/>
                  <a:gd name="connsiteY8" fmla="*/ 775776 h 864098"/>
                  <a:gd name="connsiteX9" fmla="*/ 689984 w 689984"/>
                  <a:gd name="connsiteY9" fmla="*/ 864098 h 864098"/>
                  <a:gd name="connsiteX10" fmla="*/ 688857 w 689984"/>
                  <a:gd name="connsiteY10" fmla="*/ 864098 h 864098"/>
                  <a:gd name="connsiteX11" fmla="*/ 688857 w 689984"/>
                  <a:gd name="connsiteY11" fmla="*/ 862827 h 864098"/>
                  <a:gd name="connsiteX12" fmla="*/ 689984 w 689984"/>
                  <a:gd name="connsiteY12" fmla="*/ 864098 h 864098"/>
                  <a:gd name="connsiteX0" fmla="*/ 4305 w 667148"/>
                  <a:gd name="connsiteY0" fmla="*/ 696112 h 864098"/>
                  <a:gd name="connsiteX1" fmla="*/ 0 w 667148"/>
                  <a:gd name="connsiteY1" fmla="*/ 694380 h 864098"/>
                  <a:gd name="connsiteX2" fmla="*/ 125961 w 667148"/>
                  <a:gd name="connsiteY2" fmla="*/ 2 h 864098"/>
                  <a:gd name="connsiteX3" fmla="*/ 387851 w 667148"/>
                  <a:gd name="connsiteY3" fmla="*/ 2 h 864098"/>
                  <a:gd name="connsiteX4" fmla="*/ 387851 w 667148"/>
                  <a:gd name="connsiteY4" fmla="*/ 0 h 864098"/>
                  <a:gd name="connsiteX5" fmla="*/ 666021 w 667148"/>
                  <a:gd name="connsiteY5" fmla="*/ 1 h 864098"/>
                  <a:gd name="connsiteX6" fmla="*/ 666021 w 667148"/>
                  <a:gd name="connsiteY6" fmla="*/ 862827 h 864098"/>
                  <a:gd name="connsiteX7" fmla="*/ 326161 w 667148"/>
                  <a:gd name="connsiteY7" fmla="*/ 479377 h 864098"/>
                  <a:gd name="connsiteX8" fmla="*/ 4305 w 667148"/>
                  <a:gd name="connsiteY8" fmla="*/ 696112 h 864098"/>
                  <a:gd name="connsiteX9" fmla="*/ 667148 w 667148"/>
                  <a:gd name="connsiteY9" fmla="*/ 864098 h 864098"/>
                  <a:gd name="connsiteX10" fmla="*/ 666021 w 667148"/>
                  <a:gd name="connsiteY10" fmla="*/ 864098 h 864098"/>
                  <a:gd name="connsiteX11" fmla="*/ 666021 w 667148"/>
                  <a:gd name="connsiteY11" fmla="*/ 862827 h 864098"/>
                  <a:gd name="connsiteX12" fmla="*/ 667148 w 667148"/>
                  <a:gd name="connsiteY12" fmla="*/ 864098 h 864098"/>
                  <a:gd name="connsiteX0" fmla="*/ 4305 w 667148"/>
                  <a:gd name="connsiteY0" fmla="*/ 696112 h 864098"/>
                  <a:gd name="connsiteX1" fmla="*/ 0 w 667148"/>
                  <a:gd name="connsiteY1" fmla="*/ 694380 h 864098"/>
                  <a:gd name="connsiteX2" fmla="*/ 125961 w 667148"/>
                  <a:gd name="connsiteY2" fmla="*/ 2 h 864098"/>
                  <a:gd name="connsiteX3" fmla="*/ 387851 w 667148"/>
                  <a:gd name="connsiteY3" fmla="*/ 2 h 864098"/>
                  <a:gd name="connsiteX4" fmla="*/ 387851 w 667148"/>
                  <a:gd name="connsiteY4" fmla="*/ 0 h 864098"/>
                  <a:gd name="connsiteX5" fmla="*/ 666021 w 667148"/>
                  <a:gd name="connsiteY5" fmla="*/ 1 h 864098"/>
                  <a:gd name="connsiteX6" fmla="*/ 666021 w 667148"/>
                  <a:gd name="connsiteY6" fmla="*/ 862827 h 864098"/>
                  <a:gd name="connsiteX7" fmla="*/ 326161 w 667148"/>
                  <a:gd name="connsiteY7" fmla="*/ 479377 h 864098"/>
                  <a:gd name="connsiteX8" fmla="*/ 4305 w 667148"/>
                  <a:gd name="connsiteY8" fmla="*/ 696112 h 864098"/>
                  <a:gd name="connsiteX9" fmla="*/ 667148 w 667148"/>
                  <a:gd name="connsiteY9" fmla="*/ 864098 h 864098"/>
                  <a:gd name="connsiteX10" fmla="*/ 666021 w 667148"/>
                  <a:gd name="connsiteY10" fmla="*/ 864098 h 864098"/>
                  <a:gd name="connsiteX11" fmla="*/ 666021 w 667148"/>
                  <a:gd name="connsiteY11" fmla="*/ 862827 h 864098"/>
                  <a:gd name="connsiteX12" fmla="*/ 667148 w 667148"/>
                  <a:gd name="connsiteY12" fmla="*/ 864098 h 864098"/>
                  <a:gd name="connsiteX0" fmla="*/ 4305 w 667148"/>
                  <a:gd name="connsiteY0" fmla="*/ 696112 h 864098"/>
                  <a:gd name="connsiteX1" fmla="*/ 0 w 667148"/>
                  <a:gd name="connsiteY1" fmla="*/ 694380 h 864098"/>
                  <a:gd name="connsiteX2" fmla="*/ 125961 w 667148"/>
                  <a:gd name="connsiteY2" fmla="*/ 2 h 864098"/>
                  <a:gd name="connsiteX3" fmla="*/ 387851 w 667148"/>
                  <a:gd name="connsiteY3" fmla="*/ 2 h 864098"/>
                  <a:gd name="connsiteX4" fmla="*/ 387851 w 667148"/>
                  <a:gd name="connsiteY4" fmla="*/ 0 h 864098"/>
                  <a:gd name="connsiteX5" fmla="*/ 666021 w 667148"/>
                  <a:gd name="connsiteY5" fmla="*/ 1 h 864098"/>
                  <a:gd name="connsiteX6" fmla="*/ 666021 w 667148"/>
                  <a:gd name="connsiteY6" fmla="*/ 862827 h 864098"/>
                  <a:gd name="connsiteX7" fmla="*/ 326161 w 667148"/>
                  <a:gd name="connsiteY7" fmla="*/ 479377 h 864098"/>
                  <a:gd name="connsiteX8" fmla="*/ 4305 w 667148"/>
                  <a:gd name="connsiteY8" fmla="*/ 696112 h 864098"/>
                  <a:gd name="connsiteX9" fmla="*/ 667148 w 667148"/>
                  <a:gd name="connsiteY9" fmla="*/ 864098 h 864098"/>
                  <a:gd name="connsiteX10" fmla="*/ 666021 w 667148"/>
                  <a:gd name="connsiteY10" fmla="*/ 864098 h 864098"/>
                  <a:gd name="connsiteX11" fmla="*/ 666021 w 667148"/>
                  <a:gd name="connsiteY11" fmla="*/ 862827 h 864098"/>
                  <a:gd name="connsiteX12" fmla="*/ 667148 w 667148"/>
                  <a:gd name="connsiteY12" fmla="*/ 864098 h 8640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667148" h="864098">
                    <a:moveTo>
                      <a:pt x="4305" y="696112"/>
                    </a:moveTo>
                    <a:lnTo>
                      <a:pt x="0" y="694380"/>
                    </a:lnTo>
                    <a:lnTo>
                      <a:pt x="125961" y="2"/>
                    </a:lnTo>
                    <a:lnTo>
                      <a:pt x="387851" y="2"/>
                    </a:lnTo>
                    <a:lnTo>
                      <a:pt x="387851" y="0"/>
                    </a:lnTo>
                    <a:lnTo>
                      <a:pt x="666021" y="1"/>
                    </a:lnTo>
                    <a:lnTo>
                      <a:pt x="666021" y="862827"/>
                    </a:lnTo>
                    <a:lnTo>
                      <a:pt x="326161" y="479377"/>
                    </a:lnTo>
                    <a:cubicBezTo>
                      <a:pt x="311095" y="496780"/>
                      <a:pt x="24143" y="673513"/>
                      <a:pt x="4305" y="696112"/>
                    </a:cubicBezTo>
                    <a:close/>
                    <a:moveTo>
                      <a:pt x="667148" y="864098"/>
                    </a:moveTo>
                    <a:lnTo>
                      <a:pt x="666021" y="864098"/>
                    </a:lnTo>
                    <a:lnTo>
                      <a:pt x="666021" y="862827"/>
                    </a:lnTo>
                    <a:lnTo>
                      <a:pt x="667148" y="864098"/>
                    </a:lnTo>
                    <a:close/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29" name="矢印: 五方向 28">
                <a:extLst>
                  <a:ext uri="{FF2B5EF4-FFF2-40B4-BE49-F238E27FC236}">
                    <a16:creationId xmlns:a16="http://schemas.microsoft.com/office/drawing/2014/main" id="{668D4960-0D9F-4561-0C78-57FF62CC29A2}"/>
                  </a:ext>
                </a:extLst>
              </p:cNvPr>
              <p:cNvSpPr/>
              <p:nvPr/>
            </p:nvSpPr>
            <p:spPr>
              <a:xfrm rot="16200000">
                <a:off x="1796674" y="3595748"/>
                <a:ext cx="792795" cy="720080"/>
              </a:xfrm>
              <a:prstGeom prst="homePlate">
                <a:avLst>
                  <a:gd name="adj" fmla="val 120548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30" name="フリーフォーム: 図形 29">
                <a:extLst>
                  <a:ext uri="{FF2B5EF4-FFF2-40B4-BE49-F238E27FC236}">
                    <a16:creationId xmlns:a16="http://schemas.microsoft.com/office/drawing/2014/main" id="{741EC802-BD51-A59D-DD29-F22B39F86CC9}"/>
                  </a:ext>
                </a:extLst>
              </p:cNvPr>
              <p:cNvSpPr/>
              <p:nvPr/>
            </p:nvSpPr>
            <p:spPr>
              <a:xfrm rot="10800000" flipH="1">
                <a:off x="1526965" y="3560096"/>
                <a:ext cx="666107" cy="792090"/>
              </a:xfrm>
              <a:custGeom>
                <a:avLst/>
                <a:gdLst>
                  <a:gd name="connsiteX0" fmla="*/ 1126 w 721207"/>
                  <a:gd name="connsiteY0" fmla="*/ 864098 h 864098"/>
                  <a:gd name="connsiteX1" fmla="*/ 0 w 721207"/>
                  <a:gd name="connsiteY1" fmla="*/ 864098 h 864098"/>
                  <a:gd name="connsiteX2" fmla="*/ 180020 w 721207"/>
                  <a:gd name="connsiteY2" fmla="*/ 2 h 864098"/>
                  <a:gd name="connsiteX3" fmla="*/ 441910 w 721207"/>
                  <a:gd name="connsiteY3" fmla="*/ 2 h 864098"/>
                  <a:gd name="connsiteX4" fmla="*/ 441910 w 721207"/>
                  <a:gd name="connsiteY4" fmla="*/ 0 h 864098"/>
                  <a:gd name="connsiteX5" fmla="*/ 720080 w 721207"/>
                  <a:gd name="connsiteY5" fmla="*/ 1 h 864098"/>
                  <a:gd name="connsiteX6" fmla="*/ 720080 w 721207"/>
                  <a:gd name="connsiteY6" fmla="*/ 862827 h 864098"/>
                  <a:gd name="connsiteX7" fmla="*/ 380220 w 721207"/>
                  <a:gd name="connsiteY7" fmla="*/ 479377 h 864098"/>
                  <a:gd name="connsiteX8" fmla="*/ 721207 w 721207"/>
                  <a:gd name="connsiteY8" fmla="*/ 864098 h 864098"/>
                  <a:gd name="connsiteX9" fmla="*/ 720080 w 721207"/>
                  <a:gd name="connsiteY9" fmla="*/ 864098 h 864098"/>
                  <a:gd name="connsiteX10" fmla="*/ 720080 w 721207"/>
                  <a:gd name="connsiteY10" fmla="*/ 862827 h 864098"/>
                  <a:gd name="connsiteX0" fmla="*/ 42465 w 721207"/>
                  <a:gd name="connsiteY0" fmla="*/ 704771 h 864098"/>
                  <a:gd name="connsiteX1" fmla="*/ 0 w 721207"/>
                  <a:gd name="connsiteY1" fmla="*/ 864098 h 864098"/>
                  <a:gd name="connsiteX2" fmla="*/ 180020 w 721207"/>
                  <a:gd name="connsiteY2" fmla="*/ 2 h 864098"/>
                  <a:gd name="connsiteX3" fmla="*/ 441910 w 721207"/>
                  <a:gd name="connsiteY3" fmla="*/ 2 h 864098"/>
                  <a:gd name="connsiteX4" fmla="*/ 441910 w 721207"/>
                  <a:gd name="connsiteY4" fmla="*/ 0 h 864098"/>
                  <a:gd name="connsiteX5" fmla="*/ 720080 w 721207"/>
                  <a:gd name="connsiteY5" fmla="*/ 1 h 864098"/>
                  <a:gd name="connsiteX6" fmla="*/ 720080 w 721207"/>
                  <a:gd name="connsiteY6" fmla="*/ 862827 h 864098"/>
                  <a:gd name="connsiteX7" fmla="*/ 380220 w 721207"/>
                  <a:gd name="connsiteY7" fmla="*/ 479377 h 864098"/>
                  <a:gd name="connsiteX8" fmla="*/ 42465 w 721207"/>
                  <a:gd name="connsiteY8" fmla="*/ 704771 h 864098"/>
                  <a:gd name="connsiteX9" fmla="*/ 721207 w 721207"/>
                  <a:gd name="connsiteY9" fmla="*/ 864098 h 864098"/>
                  <a:gd name="connsiteX10" fmla="*/ 720080 w 721207"/>
                  <a:gd name="connsiteY10" fmla="*/ 864098 h 864098"/>
                  <a:gd name="connsiteX11" fmla="*/ 720080 w 721207"/>
                  <a:gd name="connsiteY11" fmla="*/ 862827 h 864098"/>
                  <a:gd name="connsiteX12" fmla="*/ 721207 w 721207"/>
                  <a:gd name="connsiteY12" fmla="*/ 864098 h 864098"/>
                  <a:gd name="connsiteX0" fmla="*/ 125144 w 803886"/>
                  <a:gd name="connsiteY0" fmla="*/ 704771 h 864098"/>
                  <a:gd name="connsiteX1" fmla="*/ 0 w 803886"/>
                  <a:gd name="connsiteY1" fmla="*/ 562762 h 864098"/>
                  <a:gd name="connsiteX2" fmla="*/ 262699 w 803886"/>
                  <a:gd name="connsiteY2" fmla="*/ 2 h 864098"/>
                  <a:gd name="connsiteX3" fmla="*/ 524589 w 803886"/>
                  <a:gd name="connsiteY3" fmla="*/ 2 h 864098"/>
                  <a:gd name="connsiteX4" fmla="*/ 524589 w 803886"/>
                  <a:gd name="connsiteY4" fmla="*/ 0 h 864098"/>
                  <a:gd name="connsiteX5" fmla="*/ 802759 w 803886"/>
                  <a:gd name="connsiteY5" fmla="*/ 1 h 864098"/>
                  <a:gd name="connsiteX6" fmla="*/ 802759 w 803886"/>
                  <a:gd name="connsiteY6" fmla="*/ 862827 h 864098"/>
                  <a:gd name="connsiteX7" fmla="*/ 462899 w 803886"/>
                  <a:gd name="connsiteY7" fmla="*/ 479377 h 864098"/>
                  <a:gd name="connsiteX8" fmla="*/ 125144 w 803886"/>
                  <a:gd name="connsiteY8" fmla="*/ 704771 h 864098"/>
                  <a:gd name="connsiteX9" fmla="*/ 803886 w 803886"/>
                  <a:gd name="connsiteY9" fmla="*/ 864098 h 864098"/>
                  <a:gd name="connsiteX10" fmla="*/ 802759 w 803886"/>
                  <a:gd name="connsiteY10" fmla="*/ 864098 h 864098"/>
                  <a:gd name="connsiteX11" fmla="*/ 802759 w 803886"/>
                  <a:gd name="connsiteY11" fmla="*/ 862827 h 864098"/>
                  <a:gd name="connsiteX12" fmla="*/ 803886 w 803886"/>
                  <a:gd name="connsiteY12" fmla="*/ 864098 h 864098"/>
                  <a:gd name="connsiteX0" fmla="*/ 0 w 678742"/>
                  <a:gd name="connsiteY0" fmla="*/ 704771 h 864098"/>
                  <a:gd name="connsiteX1" fmla="*/ 11594 w 678742"/>
                  <a:gd name="connsiteY1" fmla="*/ 694380 h 864098"/>
                  <a:gd name="connsiteX2" fmla="*/ 137555 w 678742"/>
                  <a:gd name="connsiteY2" fmla="*/ 2 h 864098"/>
                  <a:gd name="connsiteX3" fmla="*/ 399445 w 678742"/>
                  <a:gd name="connsiteY3" fmla="*/ 2 h 864098"/>
                  <a:gd name="connsiteX4" fmla="*/ 399445 w 678742"/>
                  <a:gd name="connsiteY4" fmla="*/ 0 h 864098"/>
                  <a:gd name="connsiteX5" fmla="*/ 677615 w 678742"/>
                  <a:gd name="connsiteY5" fmla="*/ 1 h 864098"/>
                  <a:gd name="connsiteX6" fmla="*/ 677615 w 678742"/>
                  <a:gd name="connsiteY6" fmla="*/ 862827 h 864098"/>
                  <a:gd name="connsiteX7" fmla="*/ 337755 w 678742"/>
                  <a:gd name="connsiteY7" fmla="*/ 479377 h 864098"/>
                  <a:gd name="connsiteX8" fmla="*/ 0 w 678742"/>
                  <a:gd name="connsiteY8" fmla="*/ 704771 h 864098"/>
                  <a:gd name="connsiteX9" fmla="*/ 678742 w 678742"/>
                  <a:gd name="connsiteY9" fmla="*/ 864098 h 864098"/>
                  <a:gd name="connsiteX10" fmla="*/ 677615 w 678742"/>
                  <a:gd name="connsiteY10" fmla="*/ 864098 h 864098"/>
                  <a:gd name="connsiteX11" fmla="*/ 677615 w 678742"/>
                  <a:gd name="connsiteY11" fmla="*/ 862827 h 864098"/>
                  <a:gd name="connsiteX12" fmla="*/ 678742 w 678742"/>
                  <a:gd name="connsiteY12" fmla="*/ 864098 h 864098"/>
                  <a:gd name="connsiteX0" fmla="*/ 0 w 678742"/>
                  <a:gd name="connsiteY0" fmla="*/ 704771 h 864098"/>
                  <a:gd name="connsiteX1" fmla="*/ 11594 w 678742"/>
                  <a:gd name="connsiteY1" fmla="*/ 694380 h 864098"/>
                  <a:gd name="connsiteX2" fmla="*/ 137555 w 678742"/>
                  <a:gd name="connsiteY2" fmla="*/ 2 h 864098"/>
                  <a:gd name="connsiteX3" fmla="*/ 399445 w 678742"/>
                  <a:gd name="connsiteY3" fmla="*/ 2 h 864098"/>
                  <a:gd name="connsiteX4" fmla="*/ 399445 w 678742"/>
                  <a:gd name="connsiteY4" fmla="*/ 0 h 864098"/>
                  <a:gd name="connsiteX5" fmla="*/ 677615 w 678742"/>
                  <a:gd name="connsiteY5" fmla="*/ 1 h 864098"/>
                  <a:gd name="connsiteX6" fmla="*/ 677615 w 678742"/>
                  <a:gd name="connsiteY6" fmla="*/ 862827 h 864098"/>
                  <a:gd name="connsiteX7" fmla="*/ 337755 w 678742"/>
                  <a:gd name="connsiteY7" fmla="*/ 479377 h 864098"/>
                  <a:gd name="connsiteX8" fmla="*/ 0 w 678742"/>
                  <a:gd name="connsiteY8" fmla="*/ 704771 h 864098"/>
                  <a:gd name="connsiteX9" fmla="*/ 678742 w 678742"/>
                  <a:gd name="connsiteY9" fmla="*/ 864098 h 864098"/>
                  <a:gd name="connsiteX10" fmla="*/ 677615 w 678742"/>
                  <a:gd name="connsiteY10" fmla="*/ 864098 h 864098"/>
                  <a:gd name="connsiteX11" fmla="*/ 677615 w 678742"/>
                  <a:gd name="connsiteY11" fmla="*/ 862827 h 864098"/>
                  <a:gd name="connsiteX12" fmla="*/ 678742 w 678742"/>
                  <a:gd name="connsiteY12" fmla="*/ 864098 h 864098"/>
                  <a:gd name="connsiteX0" fmla="*/ 115 w 678857"/>
                  <a:gd name="connsiteY0" fmla="*/ 704771 h 864098"/>
                  <a:gd name="connsiteX1" fmla="*/ 11709 w 678857"/>
                  <a:gd name="connsiteY1" fmla="*/ 694380 h 864098"/>
                  <a:gd name="connsiteX2" fmla="*/ 137670 w 678857"/>
                  <a:gd name="connsiteY2" fmla="*/ 2 h 864098"/>
                  <a:gd name="connsiteX3" fmla="*/ 399560 w 678857"/>
                  <a:gd name="connsiteY3" fmla="*/ 2 h 864098"/>
                  <a:gd name="connsiteX4" fmla="*/ 399560 w 678857"/>
                  <a:gd name="connsiteY4" fmla="*/ 0 h 864098"/>
                  <a:gd name="connsiteX5" fmla="*/ 677730 w 678857"/>
                  <a:gd name="connsiteY5" fmla="*/ 1 h 864098"/>
                  <a:gd name="connsiteX6" fmla="*/ 677730 w 678857"/>
                  <a:gd name="connsiteY6" fmla="*/ 862827 h 864098"/>
                  <a:gd name="connsiteX7" fmla="*/ 337870 w 678857"/>
                  <a:gd name="connsiteY7" fmla="*/ 479377 h 864098"/>
                  <a:gd name="connsiteX8" fmla="*/ 115 w 678857"/>
                  <a:gd name="connsiteY8" fmla="*/ 704771 h 864098"/>
                  <a:gd name="connsiteX9" fmla="*/ 678857 w 678857"/>
                  <a:gd name="connsiteY9" fmla="*/ 864098 h 864098"/>
                  <a:gd name="connsiteX10" fmla="*/ 677730 w 678857"/>
                  <a:gd name="connsiteY10" fmla="*/ 864098 h 864098"/>
                  <a:gd name="connsiteX11" fmla="*/ 677730 w 678857"/>
                  <a:gd name="connsiteY11" fmla="*/ 862827 h 864098"/>
                  <a:gd name="connsiteX12" fmla="*/ 678857 w 678857"/>
                  <a:gd name="connsiteY12" fmla="*/ 864098 h 864098"/>
                  <a:gd name="connsiteX0" fmla="*/ 112 w 689984"/>
                  <a:gd name="connsiteY0" fmla="*/ 775776 h 864098"/>
                  <a:gd name="connsiteX1" fmla="*/ 22836 w 689984"/>
                  <a:gd name="connsiteY1" fmla="*/ 694380 h 864098"/>
                  <a:gd name="connsiteX2" fmla="*/ 148797 w 689984"/>
                  <a:gd name="connsiteY2" fmla="*/ 2 h 864098"/>
                  <a:gd name="connsiteX3" fmla="*/ 410687 w 689984"/>
                  <a:gd name="connsiteY3" fmla="*/ 2 h 864098"/>
                  <a:gd name="connsiteX4" fmla="*/ 410687 w 689984"/>
                  <a:gd name="connsiteY4" fmla="*/ 0 h 864098"/>
                  <a:gd name="connsiteX5" fmla="*/ 688857 w 689984"/>
                  <a:gd name="connsiteY5" fmla="*/ 1 h 864098"/>
                  <a:gd name="connsiteX6" fmla="*/ 688857 w 689984"/>
                  <a:gd name="connsiteY6" fmla="*/ 862827 h 864098"/>
                  <a:gd name="connsiteX7" fmla="*/ 348997 w 689984"/>
                  <a:gd name="connsiteY7" fmla="*/ 479377 h 864098"/>
                  <a:gd name="connsiteX8" fmla="*/ 112 w 689984"/>
                  <a:gd name="connsiteY8" fmla="*/ 775776 h 864098"/>
                  <a:gd name="connsiteX9" fmla="*/ 689984 w 689984"/>
                  <a:gd name="connsiteY9" fmla="*/ 864098 h 864098"/>
                  <a:gd name="connsiteX10" fmla="*/ 688857 w 689984"/>
                  <a:gd name="connsiteY10" fmla="*/ 864098 h 864098"/>
                  <a:gd name="connsiteX11" fmla="*/ 688857 w 689984"/>
                  <a:gd name="connsiteY11" fmla="*/ 862827 h 864098"/>
                  <a:gd name="connsiteX12" fmla="*/ 689984 w 689984"/>
                  <a:gd name="connsiteY12" fmla="*/ 864098 h 864098"/>
                  <a:gd name="connsiteX0" fmla="*/ 4305 w 667148"/>
                  <a:gd name="connsiteY0" fmla="*/ 696112 h 864098"/>
                  <a:gd name="connsiteX1" fmla="*/ 0 w 667148"/>
                  <a:gd name="connsiteY1" fmla="*/ 694380 h 864098"/>
                  <a:gd name="connsiteX2" fmla="*/ 125961 w 667148"/>
                  <a:gd name="connsiteY2" fmla="*/ 2 h 864098"/>
                  <a:gd name="connsiteX3" fmla="*/ 387851 w 667148"/>
                  <a:gd name="connsiteY3" fmla="*/ 2 h 864098"/>
                  <a:gd name="connsiteX4" fmla="*/ 387851 w 667148"/>
                  <a:gd name="connsiteY4" fmla="*/ 0 h 864098"/>
                  <a:gd name="connsiteX5" fmla="*/ 666021 w 667148"/>
                  <a:gd name="connsiteY5" fmla="*/ 1 h 864098"/>
                  <a:gd name="connsiteX6" fmla="*/ 666021 w 667148"/>
                  <a:gd name="connsiteY6" fmla="*/ 862827 h 864098"/>
                  <a:gd name="connsiteX7" fmla="*/ 326161 w 667148"/>
                  <a:gd name="connsiteY7" fmla="*/ 479377 h 864098"/>
                  <a:gd name="connsiteX8" fmla="*/ 4305 w 667148"/>
                  <a:gd name="connsiteY8" fmla="*/ 696112 h 864098"/>
                  <a:gd name="connsiteX9" fmla="*/ 667148 w 667148"/>
                  <a:gd name="connsiteY9" fmla="*/ 864098 h 864098"/>
                  <a:gd name="connsiteX10" fmla="*/ 666021 w 667148"/>
                  <a:gd name="connsiteY10" fmla="*/ 864098 h 864098"/>
                  <a:gd name="connsiteX11" fmla="*/ 666021 w 667148"/>
                  <a:gd name="connsiteY11" fmla="*/ 862827 h 864098"/>
                  <a:gd name="connsiteX12" fmla="*/ 667148 w 667148"/>
                  <a:gd name="connsiteY12" fmla="*/ 864098 h 864098"/>
                  <a:gd name="connsiteX0" fmla="*/ 4305 w 667148"/>
                  <a:gd name="connsiteY0" fmla="*/ 696112 h 864098"/>
                  <a:gd name="connsiteX1" fmla="*/ 0 w 667148"/>
                  <a:gd name="connsiteY1" fmla="*/ 694380 h 864098"/>
                  <a:gd name="connsiteX2" fmla="*/ 125961 w 667148"/>
                  <a:gd name="connsiteY2" fmla="*/ 2 h 864098"/>
                  <a:gd name="connsiteX3" fmla="*/ 387851 w 667148"/>
                  <a:gd name="connsiteY3" fmla="*/ 2 h 864098"/>
                  <a:gd name="connsiteX4" fmla="*/ 387851 w 667148"/>
                  <a:gd name="connsiteY4" fmla="*/ 0 h 864098"/>
                  <a:gd name="connsiteX5" fmla="*/ 666021 w 667148"/>
                  <a:gd name="connsiteY5" fmla="*/ 1 h 864098"/>
                  <a:gd name="connsiteX6" fmla="*/ 666021 w 667148"/>
                  <a:gd name="connsiteY6" fmla="*/ 862827 h 864098"/>
                  <a:gd name="connsiteX7" fmla="*/ 326161 w 667148"/>
                  <a:gd name="connsiteY7" fmla="*/ 479377 h 864098"/>
                  <a:gd name="connsiteX8" fmla="*/ 4305 w 667148"/>
                  <a:gd name="connsiteY8" fmla="*/ 696112 h 864098"/>
                  <a:gd name="connsiteX9" fmla="*/ 667148 w 667148"/>
                  <a:gd name="connsiteY9" fmla="*/ 864098 h 864098"/>
                  <a:gd name="connsiteX10" fmla="*/ 666021 w 667148"/>
                  <a:gd name="connsiteY10" fmla="*/ 864098 h 864098"/>
                  <a:gd name="connsiteX11" fmla="*/ 666021 w 667148"/>
                  <a:gd name="connsiteY11" fmla="*/ 862827 h 864098"/>
                  <a:gd name="connsiteX12" fmla="*/ 667148 w 667148"/>
                  <a:gd name="connsiteY12" fmla="*/ 864098 h 864098"/>
                  <a:gd name="connsiteX0" fmla="*/ 4305 w 667148"/>
                  <a:gd name="connsiteY0" fmla="*/ 696112 h 864098"/>
                  <a:gd name="connsiteX1" fmla="*/ 0 w 667148"/>
                  <a:gd name="connsiteY1" fmla="*/ 694380 h 864098"/>
                  <a:gd name="connsiteX2" fmla="*/ 125961 w 667148"/>
                  <a:gd name="connsiteY2" fmla="*/ 2 h 864098"/>
                  <a:gd name="connsiteX3" fmla="*/ 387851 w 667148"/>
                  <a:gd name="connsiteY3" fmla="*/ 2 h 864098"/>
                  <a:gd name="connsiteX4" fmla="*/ 387851 w 667148"/>
                  <a:gd name="connsiteY4" fmla="*/ 0 h 864098"/>
                  <a:gd name="connsiteX5" fmla="*/ 666021 w 667148"/>
                  <a:gd name="connsiteY5" fmla="*/ 1 h 864098"/>
                  <a:gd name="connsiteX6" fmla="*/ 666021 w 667148"/>
                  <a:gd name="connsiteY6" fmla="*/ 862827 h 864098"/>
                  <a:gd name="connsiteX7" fmla="*/ 326161 w 667148"/>
                  <a:gd name="connsiteY7" fmla="*/ 479377 h 864098"/>
                  <a:gd name="connsiteX8" fmla="*/ 4305 w 667148"/>
                  <a:gd name="connsiteY8" fmla="*/ 696112 h 864098"/>
                  <a:gd name="connsiteX9" fmla="*/ 667148 w 667148"/>
                  <a:gd name="connsiteY9" fmla="*/ 864098 h 864098"/>
                  <a:gd name="connsiteX10" fmla="*/ 666021 w 667148"/>
                  <a:gd name="connsiteY10" fmla="*/ 864098 h 864098"/>
                  <a:gd name="connsiteX11" fmla="*/ 666021 w 667148"/>
                  <a:gd name="connsiteY11" fmla="*/ 862827 h 864098"/>
                  <a:gd name="connsiteX12" fmla="*/ 667148 w 667148"/>
                  <a:gd name="connsiteY12" fmla="*/ 864098 h 8640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667148" h="864098">
                    <a:moveTo>
                      <a:pt x="4305" y="696112"/>
                    </a:moveTo>
                    <a:lnTo>
                      <a:pt x="0" y="694380"/>
                    </a:lnTo>
                    <a:lnTo>
                      <a:pt x="125961" y="2"/>
                    </a:lnTo>
                    <a:lnTo>
                      <a:pt x="387851" y="2"/>
                    </a:lnTo>
                    <a:lnTo>
                      <a:pt x="387851" y="0"/>
                    </a:lnTo>
                    <a:lnTo>
                      <a:pt x="666021" y="1"/>
                    </a:lnTo>
                    <a:lnTo>
                      <a:pt x="666021" y="862827"/>
                    </a:lnTo>
                    <a:lnTo>
                      <a:pt x="326161" y="479377"/>
                    </a:lnTo>
                    <a:cubicBezTo>
                      <a:pt x="311095" y="496780"/>
                      <a:pt x="24143" y="673513"/>
                      <a:pt x="4305" y="696112"/>
                    </a:cubicBezTo>
                    <a:close/>
                    <a:moveTo>
                      <a:pt x="667148" y="864098"/>
                    </a:moveTo>
                    <a:lnTo>
                      <a:pt x="666021" y="864098"/>
                    </a:lnTo>
                    <a:lnTo>
                      <a:pt x="666021" y="862827"/>
                    </a:lnTo>
                    <a:lnTo>
                      <a:pt x="667148" y="864098"/>
                    </a:lnTo>
                    <a:close/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</p:grpSp>
        <p:sp>
          <p:nvSpPr>
            <p:cNvPr id="16" name="楕円 15">
              <a:extLst>
                <a:ext uri="{FF2B5EF4-FFF2-40B4-BE49-F238E27FC236}">
                  <a16:creationId xmlns:a16="http://schemas.microsoft.com/office/drawing/2014/main" id="{406CC998-56EB-A83B-5545-485AAAAA3578}"/>
                </a:ext>
              </a:extLst>
            </p:cNvPr>
            <p:cNvSpPr/>
            <p:nvPr/>
          </p:nvSpPr>
          <p:spPr>
            <a:xfrm>
              <a:off x="1131716" y="2651132"/>
              <a:ext cx="159462" cy="159462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7" name="楕円 16">
              <a:extLst>
                <a:ext uri="{FF2B5EF4-FFF2-40B4-BE49-F238E27FC236}">
                  <a16:creationId xmlns:a16="http://schemas.microsoft.com/office/drawing/2014/main" id="{CA8838C0-C069-B372-A38D-5F160E788E6A}"/>
                </a:ext>
              </a:extLst>
            </p:cNvPr>
            <p:cNvSpPr/>
            <p:nvPr/>
          </p:nvSpPr>
          <p:spPr>
            <a:xfrm>
              <a:off x="1803643" y="2825637"/>
              <a:ext cx="159462" cy="159462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8" name="楕円 17">
              <a:extLst>
                <a:ext uri="{FF2B5EF4-FFF2-40B4-BE49-F238E27FC236}">
                  <a16:creationId xmlns:a16="http://schemas.microsoft.com/office/drawing/2014/main" id="{788AB8AC-3053-DC92-8AE4-ED0C6A1F58B0}"/>
                </a:ext>
              </a:extLst>
            </p:cNvPr>
            <p:cNvSpPr/>
            <p:nvPr/>
          </p:nvSpPr>
          <p:spPr>
            <a:xfrm>
              <a:off x="426798" y="2833504"/>
              <a:ext cx="159462" cy="159462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7" name="正方形/長方形 26">
              <a:extLst>
                <a:ext uri="{FF2B5EF4-FFF2-40B4-BE49-F238E27FC236}">
                  <a16:creationId xmlns:a16="http://schemas.microsoft.com/office/drawing/2014/main" id="{B5FB39D6-258A-D271-1D33-32CCE3658A82}"/>
                </a:ext>
              </a:extLst>
            </p:cNvPr>
            <p:cNvSpPr/>
            <p:nvPr/>
          </p:nvSpPr>
          <p:spPr>
            <a:xfrm>
              <a:off x="664190" y="3664092"/>
              <a:ext cx="1077475" cy="121654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31" name="グループ化 30">
            <a:extLst>
              <a:ext uri="{FF2B5EF4-FFF2-40B4-BE49-F238E27FC236}">
                <a16:creationId xmlns:a16="http://schemas.microsoft.com/office/drawing/2014/main" id="{1A760325-0632-2F04-CD18-72B1FC50E875}"/>
              </a:ext>
            </a:extLst>
          </p:cNvPr>
          <p:cNvGrpSpPr/>
          <p:nvPr/>
        </p:nvGrpSpPr>
        <p:grpSpPr>
          <a:xfrm>
            <a:off x="3111820" y="3697020"/>
            <a:ext cx="2265284" cy="1672988"/>
            <a:chOff x="426798" y="2651132"/>
            <a:chExt cx="1536307" cy="1134614"/>
          </a:xfrm>
        </p:grpSpPr>
        <p:grpSp>
          <p:nvGrpSpPr>
            <p:cNvPr id="37" name="グループ化 36">
              <a:extLst>
                <a:ext uri="{FF2B5EF4-FFF2-40B4-BE49-F238E27FC236}">
                  <a16:creationId xmlns:a16="http://schemas.microsoft.com/office/drawing/2014/main" id="{162F1E13-9CBC-63FD-E1D2-5ADEF799E955}"/>
                </a:ext>
              </a:extLst>
            </p:cNvPr>
            <p:cNvGrpSpPr/>
            <p:nvPr/>
          </p:nvGrpSpPr>
          <p:grpSpPr>
            <a:xfrm>
              <a:off x="545341" y="2832798"/>
              <a:ext cx="1332213" cy="792796"/>
              <a:chOff x="1526965" y="3559390"/>
              <a:chExt cx="1332213" cy="792796"/>
            </a:xfrm>
          </p:grpSpPr>
          <p:sp>
            <p:nvSpPr>
              <p:cNvPr id="42" name="フリーフォーム: 図形 41">
                <a:extLst>
                  <a:ext uri="{FF2B5EF4-FFF2-40B4-BE49-F238E27FC236}">
                    <a16:creationId xmlns:a16="http://schemas.microsoft.com/office/drawing/2014/main" id="{481EA169-2131-18D0-47D4-0B2EE3940E84}"/>
                  </a:ext>
                </a:extLst>
              </p:cNvPr>
              <p:cNvSpPr/>
              <p:nvPr/>
            </p:nvSpPr>
            <p:spPr>
              <a:xfrm rot="10800000">
                <a:off x="2193071" y="3560096"/>
                <a:ext cx="666107" cy="792090"/>
              </a:xfrm>
              <a:custGeom>
                <a:avLst/>
                <a:gdLst>
                  <a:gd name="connsiteX0" fmla="*/ 1126 w 721207"/>
                  <a:gd name="connsiteY0" fmla="*/ 864098 h 864098"/>
                  <a:gd name="connsiteX1" fmla="*/ 0 w 721207"/>
                  <a:gd name="connsiteY1" fmla="*/ 864098 h 864098"/>
                  <a:gd name="connsiteX2" fmla="*/ 180020 w 721207"/>
                  <a:gd name="connsiteY2" fmla="*/ 2 h 864098"/>
                  <a:gd name="connsiteX3" fmla="*/ 441910 w 721207"/>
                  <a:gd name="connsiteY3" fmla="*/ 2 h 864098"/>
                  <a:gd name="connsiteX4" fmla="*/ 441910 w 721207"/>
                  <a:gd name="connsiteY4" fmla="*/ 0 h 864098"/>
                  <a:gd name="connsiteX5" fmla="*/ 720080 w 721207"/>
                  <a:gd name="connsiteY5" fmla="*/ 1 h 864098"/>
                  <a:gd name="connsiteX6" fmla="*/ 720080 w 721207"/>
                  <a:gd name="connsiteY6" fmla="*/ 862827 h 864098"/>
                  <a:gd name="connsiteX7" fmla="*/ 380220 w 721207"/>
                  <a:gd name="connsiteY7" fmla="*/ 479377 h 864098"/>
                  <a:gd name="connsiteX8" fmla="*/ 721207 w 721207"/>
                  <a:gd name="connsiteY8" fmla="*/ 864098 h 864098"/>
                  <a:gd name="connsiteX9" fmla="*/ 720080 w 721207"/>
                  <a:gd name="connsiteY9" fmla="*/ 864098 h 864098"/>
                  <a:gd name="connsiteX10" fmla="*/ 720080 w 721207"/>
                  <a:gd name="connsiteY10" fmla="*/ 862827 h 864098"/>
                  <a:gd name="connsiteX0" fmla="*/ 42465 w 721207"/>
                  <a:gd name="connsiteY0" fmla="*/ 704771 h 864098"/>
                  <a:gd name="connsiteX1" fmla="*/ 0 w 721207"/>
                  <a:gd name="connsiteY1" fmla="*/ 864098 h 864098"/>
                  <a:gd name="connsiteX2" fmla="*/ 180020 w 721207"/>
                  <a:gd name="connsiteY2" fmla="*/ 2 h 864098"/>
                  <a:gd name="connsiteX3" fmla="*/ 441910 w 721207"/>
                  <a:gd name="connsiteY3" fmla="*/ 2 h 864098"/>
                  <a:gd name="connsiteX4" fmla="*/ 441910 w 721207"/>
                  <a:gd name="connsiteY4" fmla="*/ 0 h 864098"/>
                  <a:gd name="connsiteX5" fmla="*/ 720080 w 721207"/>
                  <a:gd name="connsiteY5" fmla="*/ 1 h 864098"/>
                  <a:gd name="connsiteX6" fmla="*/ 720080 w 721207"/>
                  <a:gd name="connsiteY6" fmla="*/ 862827 h 864098"/>
                  <a:gd name="connsiteX7" fmla="*/ 380220 w 721207"/>
                  <a:gd name="connsiteY7" fmla="*/ 479377 h 864098"/>
                  <a:gd name="connsiteX8" fmla="*/ 42465 w 721207"/>
                  <a:gd name="connsiteY8" fmla="*/ 704771 h 864098"/>
                  <a:gd name="connsiteX9" fmla="*/ 721207 w 721207"/>
                  <a:gd name="connsiteY9" fmla="*/ 864098 h 864098"/>
                  <a:gd name="connsiteX10" fmla="*/ 720080 w 721207"/>
                  <a:gd name="connsiteY10" fmla="*/ 864098 h 864098"/>
                  <a:gd name="connsiteX11" fmla="*/ 720080 w 721207"/>
                  <a:gd name="connsiteY11" fmla="*/ 862827 h 864098"/>
                  <a:gd name="connsiteX12" fmla="*/ 721207 w 721207"/>
                  <a:gd name="connsiteY12" fmla="*/ 864098 h 864098"/>
                  <a:gd name="connsiteX0" fmla="*/ 125144 w 803886"/>
                  <a:gd name="connsiteY0" fmla="*/ 704771 h 864098"/>
                  <a:gd name="connsiteX1" fmla="*/ 0 w 803886"/>
                  <a:gd name="connsiteY1" fmla="*/ 562762 h 864098"/>
                  <a:gd name="connsiteX2" fmla="*/ 262699 w 803886"/>
                  <a:gd name="connsiteY2" fmla="*/ 2 h 864098"/>
                  <a:gd name="connsiteX3" fmla="*/ 524589 w 803886"/>
                  <a:gd name="connsiteY3" fmla="*/ 2 h 864098"/>
                  <a:gd name="connsiteX4" fmla="*/ 524589 w 803886"/>
                  <a:gd name="connsiteY4" fmla="*/ 0 h 864098"/>
                  <a:gd name="connsiteX5" fmla="*/ 802759 w 803886"/>
                  <a:gd name="connsiteY5" fmla="*/ 1 h 864098"/>
                  <a:gd name="connsiteX6" fmla="*/ 802759 w 803886"/>
                  <a:gd name="connsiteY6" fmla="*/ 862827 h 864098"/>
                  <a:gd name="connsiteX7" fmla="*/ 462899 w 803886"/>
                  <a:gd name="connsiteY7" fmla="*/ 479377 h 864098"/>
                  <a:gd name="connsiteX8" fmla="*/ 125144 w 803886"/>
                  <a:gd name="connsiteY8" fmla="*/ 704771 h 864098"/>
                  <a:gd name="connsiteX9" fmla="*/ 803886 w 803886"/>
                  <a:gd name="connsiteY9" fmla="*/ 864098 h 864098"/>
                  <a:gd name="connsiteX10" fmla="*/ 802759 w 803886"/>
                  <a:gd name="connsiteY10" fmla="*/ 864098 h 864098"/>
                  <a:gd name="connsiteX11" fmla="*/ 802759 w 803886"/>
                  <a:gd name="connsiteY11" fmla="*/ 862827 h 864098"/>
                  <a:gd name="connsiteX12" fmla="*/ 803886 w 803886"/>
                  <a:gd name="connsiteY12" fmla="*/ 864098 h 864098"/>
                  <a:gd name="connsiteX0" fmla="*/ 0 w 678742"/>
                  <a:gd name="connsiteY0" fmla="*/ 704771 h 864098"/>
                  <a:gd name="connsiteX1" fmla="*/ 11594 w 678742"/>
                  <a:gd name="connsiteY1" fmla="*/ 694380 h 864098"/>
                  <a:gd name="connsiteX2" fmla="*/ 137555 w 678742"/>
                  <a:gd name="connsiteY2" fmla="*/ 2 h 864098"/>
                  <a:gd name="connsiteX3" fmla="*/ 399445 w 678742"/>
                  <a:gd name="connsiteY3" fmla="*/ 2 h 864098"/>
                  <a:gd name="connsiteX4" fmla="*/ 399445 w 678742"/>
                  <a:gd name="connsiteY4" fmla="*/ 0 h 864098"/>
                  <a:gd name="connsiteX5" fmla="*/ 677615 w 678742"/>
                  <a:gd name="connsiteY5" fmla="*/ 1 h 864098"/>
                  <a:gd name="connsiteX6" fmla="*/ 677615 w 678742"/>
                  <a:gd name="connsiteY6" fmla="*/ 862827 h 864098"/>
                  <a:gd name="connsiteX7" fmla="*/ 337755 w 678742"/>
                  <a:gd name="connsiteY7" fmla="*/ 479377 h 864098"/>
                  <a:gd name="connsiteX8" fmla="*/ 0 w 678742"/>
                  <a:gd name="connsiteY8" fmla="*/ 704771 h 864098"/>
                  <a:gd name="connsiteX9" fmla="*/ 678742 w 678742"/>
                  <a:gd name="connsiteY9" fmla="*/ 864098 h 864098"/>
                  <a:gd name="connsiteX10" fmla="*/ 677615 w 678742"/>
                  <a:gd name="connsiteY10" fmla="*/ 864098 h 864098"/>
                  <a:gd name="connsiteX11" fmla="*/ 677615 w 678742"/>
                  <a:gd name="connsiteY11" fmla="*/ 862827 h 864098"/>
                  <a:gd name="connsiteX12" fmla="*/ 678742 w 678742"/>
                  <a:gd name="connsiteY12" fmla="*/ 864098 h 864098"/>
                  <a:gd name="connsiteX0" fmla="*/ 0 w 678742"/>
                  <a:gd name="connsiteY0" fmla="*/ 704771 h 864098"/>
                  <a:gd name="connsiteX1" fmla="*/ 11594 w 678742"/>
                  <a:gd name="connsiteY1" fmla="*/ 694380 h 864098"/>
                  <a:gd name="connsiteX2" fmla="*/ 137555 w 678742"/>
                  <a:gd name="connsiteY2" fmla="*/ 2 h 864098"/>
                  <a:gd name="connsiteX3" fmla="*/ 399445 w 678742"/>
                  <a:gd name="connsiteY3" fmla="*/ 2 h 864098"/>
                  <a:gd name="connsiteX4" fmla="*/ 399445 w 678742"/>
                  <a:gd name="connsiteY4" fmla="*/ 0 h 864098"/>
                  <a:gd name="connsiteX5" fmla="*/ 677615 w 678742"/>
                  <a:gd name="connsiteY5" fmla="*/ 1 h 864098"/>
                  <a:gd name="connsiteX6" fmla="*/ 677615 w 678742"/>
                  <a:gd name="connsiteY6" fmla="*/ 862827 h 864098"/>
                  <a:gd name="connsiteX7" fmla="*/ 337755 w 678742"/>
                  <a:gd name="connsiteY7" fmla="*/ 479377 h 864098"/>
                  <a:gd name="connsiteX8" fmla="*/ 0 w 678742"/>
                  <a:gd name="connsiteY8" fmla="*/ 704771 h 864098"/>
                  <a:gd name="connsiteX9" fmla="*/ 678742 w 678742"/>
                  <a:gd name="connsiteY9" fmla="*/ 864098 h 864098"/>
                  <a:gd name="connsiteX10" fmla="*/ 677615 w 678742"/>
                  <a:gd name="connsiteY10" fmla="*/ 864098 h 864098"/>
                  <a:gd name="connsiteX11" fmla="*/ 677615 w 678742"/>
                  <a:gd name="connsiteY11" fmla="*/ 862827 h 864098"/>
                  <a:gd name="connsiteX12" fmla="*/ 678742 w 678742"/>
                  <a:gd name="connsiteY12" fmla="*/ 864098 h 864098"/>
                  <a:gd name="connsiteX0" fmla="*/ 115 w 678857"/>
                  <a:gd name="connsiteY0" fmla="*/ 704771 h 864098"/>
                  <a:gd name="connsiteX1" fmla="*/ 11709 w 678857"/>
                  <a:gd name="connsiteY1" fmla="*/ 694380 h 864098"/>
                  <a:gd name="connsiteX2" fmla="*/ 137670 w 678857"/>
                  <a:gd name="connsiteY2" fmla="*/ 2 h 864098"/>
                  <a:gd name="connsiteX3" fmla="*/ 399560 w 678857"/>
                  <a:gd name="connsiteY3" fmla="*/ 2 h 864098"/>
                  <a:gd name="connsiteX4" fmla="*/ 399560 w 678857"/>
                  <a:gd name="connsiteY4" fmla="*/ 0 h 864098"/>
                  <a:gd name="connsiteX5" fmla="*/ 677730 w 678857"/>
                  <a:gd name="connsiteY5" fmla="*/ 1 h 864098"/>
                  <a:gd name="connsiteX6" fmla="*/ 677730 w 678857"/>
                  <a:gd name="connsiteY6" fmla="*/ 862827 h 864098"/>
                  <a:gd name="connsiteX7" fmla="*/ 337870 w 678857"/>
                  <a:gd name="connsiteY7" fmla="*/ 479377 h 864098"/>
                  <a:gd name="connsiteX8" fmla="*/ 115 w 678857"/>
                  <a:gd name="connsiteY8" fmla="*/ 704771 h 864098"/>
                  <a:gd name="connsiteX9" fmla="*/ 678857 w 678857"/>
                  <a:gd name="connsiteY9" fmla="*/ 864098 h 864098"/>
                  <a:gd name="connsiteX10" fmla="*/ 677730 w 678857"/>
                  <a:gd name="connsiteY10" fmla="*/ 864098 h 864098"/>
                  <a:gd name="connsiteX11" fmla="*/ 677730 w 678857"/>
                  <a:gd name="connsiteY11" fmla="*/ 862827 h 864098"/>
                  <a:gd name="connsiteX12" fmla="*/ 678857 w 678857"/>
                  <a:gd name="connsiteY12" fmla="*/ 864098 h 864098"/>
                  <a:gd name="connsiteX0" fmla="*/ 112 w 689984"/>
                  <a:gd name="connsiteY0" fmla="*/ 775776 h 864098"/>
                  <a:gd name="connsiteX1" fmla="*/ 22836 w 689984"/>
                  <a:gd name="connsiteY1" fmla="*/ 694380 h 864098"/>
                  <a:gd name="connsiteX2" fmla="*/ 148797 w 689984"/>
                  <a:gd name="connsiteY2" fmla="*/ 2 h 864098"/>
                  <a:gd name="connsiteX3" fmla="*/ 410687 w 689984"/>
                  <a:gd name="connsiteY3" fmla="*/ 2 h 864098"/>
                  <a:gd name="connsiteX4" fmla="*/ 410687 w 689984"/>
                  <a:gd name="connsiteY4" fmla="*/ 0 h 864098"/>
                  <a:gd name="connsiteX5" fmla="*/ 688857 w 689984"/>
                  <a:gd name="connsiteY5" fmla="*/ 1 h 864098"/>
                  <a:gd name="connsiteX6" fmla="*/ 688857 w 689984"/>
                  <a:gd name="connsiteY6" fmla="*/ 862827 h 864098"/>
                  <a:gd name="connsiteX7" fmla="*/ 348997 w 689984"/>
                  <a:gd name="connsiteY7" fmla="*/ 479377 h 864098"/>
                  <a:gd name="connsiteX8" fmla="*/ 112 w 689984"/>
                  <a:gd name="connsiteY8" fmla="*/ 775776 h 864098"/>
                  <a:gd name="connsiteX9" fmla="*/ 689984 w 689984"/>
                  <a:gd name="connsiteY9" fmla="*/ 864098 h 864098"/>
                  <a:gd name="connsiteX10" fmla="*/ 688857 w 689984"/>
                  <a:gd name="connsiteY10" fmla="*/ 864098 h 864098"/>
                  <a:gd name="connsiteX11" fmla="*/ 688857 w 689984"/>
                  <a:gd name="connsiteY11" fmla="*/ 862827 h 864098"/>
                  <a:gd name="connsiteX12" fmla="*/ 689984 w 689984"/>
                  <a:gd name="connsiteY12" fmla="*/ 864098 h 864098"/>
                  <a:gd name="connsiteX0" fmla="*/ 4305 w 667148"/>
                  <a:gd name="connsiteY0" fmla="*/ 696112 h 864098"/>
                  <a:gd name="connsiteX1" fmla="*/ 0 w 667148"/>
                  <a:gd name="connsiteY1" fmla="*/ 694380 h 864098"/>
                  <a:gd name="connsiteX2" fmla="*/ 125961 w 667148"/>
                  <a:gd name="connsiteY2" fmla="*/ 2 h 864098"/>
                  <a:gd name="connsiteX3" fmla="*/ 387851 w 667148"/>
                  <a:gd name="connsiteY3" fmla="*/ 2 h 864098"/>
                  <a:gd name="connsiteX4" fmla="*/ 387851 w 667148"/>
                  <a:gd name="connsiteY4" fmla="*/ 0 h 864098"/>
                  <a:gd name="connsiteX5" fmla="*/ 666021 w 667148"/>
                  <a:gd name="connsiteY5" fmla="*/ 1 h 864098"/>
                  <a:gd name="connsiteX6" fmla="*/ 666021 w 667148"/>
                  <a:gd name="connsiteY6" fmla="*/ 862827 h 864098"/>
                  <a:gd name="connsiteX7" fmla="*/ 326161 w 667148"/>
                  <a:gd name="connsiteY7" fmla="*/ 479377 h 864098"/>
                  <a:gd name="connsiteX8" fmla="*/ 4305 w 667148"/>
                  <a:gd name="connsiteY8" fmla="*/ 696112 h 864098"/>
                  <a:gd name="connsiteX9" fmla="*/ 667148 w 667148"/>
                  <a:gd name="connsiteY9" fmla="*/ 864098 h 864098"/>
                  <a:gd name="connsiteX10" fmla="*/ 666021 w 667148"/>
                  <a:gd name="connsiteY10" fmla="*/ 864098 h 864098"/>
                  <a:gd name="connsiteX11" fmla="*/ 666021 w 667148"/>
                  <a:gd name="connsiteY11" fmla="*/ 862827 h 864098"/>
                  <a:gd name="connsiteX12" fmla="*/ 667148 w 667148"/>
                  <a:gd name="connsiteY12" fmla="*/ 864098 h 864098"/>
                  <a:gd name="connsiteX0" fmla="*/ 4305 w 667148"/>
                  <a:gd name="connsiteY0" fmla="*/ 696112 h 864098"/>
                  <a:gd name="connsiteX1" fmla="*/ 0 w 667148"/>
                  <a:gd name="connsiteY1" fmla="*/ 694380 h 864098"/>
                  <a:gd name="connsiteX2" fmla="*/ 125961 w 667148"/>
                  <a:gd name="connsiteY2" fmla="*/ 2 h 864098"/>
                  <a:gd name="connsiteX3" fmla="*/ 387851 w 667148"/>
                  <a:gd name="connsiteY3" fmla="*/ 2 h 864098"/>
                  <a:gd name="connsiteX4" fmla="*/ 387851 w 667148"/>
                  <a:gd name="connsiteY4" fmla="*/ 0 h 864098"/>
                  <a:gd name="connsiteX5" fmla="*/ 666021 w 667148"/>
                  <a:gd name="connsiteY5" fmla="*/ 1 h 864098"/>
                  <a:gd name="connsiteX6" fmla="*/ 666021 w 667148"/>
                  <a:gd name="connsiteY6" fmla="*/ 862827 h 864098"/>
                  <a:gd name="connsiteX7" fmla="*/ 326161 w 667148"/>
                  <a:gd name="connsiteY7" fmla="*/ 479377 h 864098"/>
                  <a:gd name="connsiteX8" fmla="*/ 4305 w 667148"/>
                  <a:gd name="connsiteY8" fmla="*/ 696112 h 864098"/>
                  <a:gd name="connsiteX9" fmla="*/ 667148 w 667148"/>
                  <a:gd name="connsiteY9" fmla="*/ 864098 h 864098"/>
                  <a:gd name="connsiteX10" fmla="*/ 666021 w 667148"/>
                  <a:gd name="connsiteY10" fmla="*/ 864098 h 864098"/>
                  <a:gd name="connsiteX11" fmla="*/ 666021 w 667148"/>
                  <a:gd name="connsiteY11" fmla="*/ 862827 h 864098"/>
                  <a:gd name="connsiteX12" fmla="*/ 667148 w 667148"/>
                  <a:gd name="connsiteY12" fmla="*/ 864098 h 864098"/>
                  <a:gd name="connsiteX0" fmla="*/ 4305 w 667148"/>
                  <a:gd name="connsiteY0" fmla="*/ 696112 h 864098"/>
                  <a:gd name="connsiteX1" fmla="*/ 0 w 667148"/>
                  <a:gd name="connsiteY1" fmla="*/ 694380 h 864098"/>
                  <a:gd name="connsiteX2" fmla="*/ 125961 w 667148"/>
                  <a:gd name="connsiteY2" fmla="*/ 2 h 864098"/>
                  <a:gd name="connsiteX3" fmla="*/ 387851 w 667148"/>
                  <a:gd name="connsiteY3" fmla="*/ 2 h 864098"/>
                  <a:gd name="connsiteX4" fmla="*/ 387851 w 667148"/>
                  <a:gd name="connsiteY4" fmla="*/ 0 h 864098"/>
                  <a:gd name="connsiteX5" fmla="*/ 666021 w 667148"/>
                  <a:gd name="connsiteY5" fmla="*/ 1 h 864098"/>
                  <a:gd name="connsiteX6" fmla="*/ 666021 w 667148"/>
                  <a:gd name="connsiteY6" fmla="*/ 862827 h 864098"/>
                  <a:gd name="connsiteX7" fmla="*/ 326161 w 667148"/>
                  <a:gd name="connsiteY7" fmla="*/ 479377 h 864098"/>
                  <a:gd name="connsiteX8" fmla="*/ 4305 w 667148"/>
                  <a:gd name="connsiteY8" fmla="*/ 696112 h 864098"/>
                  <a:gd name="connsiteX9" fmla="*/ 667148 w 667148"/>
                  <a:gd name="connsiteY9" fmla="*/ 864098 h 864098"/>
                  <a:gd name="connsiteX10" fmla="*/ 666021 w 667148"/>
                  <a:gd name="connsiteY10" fmla="*/ 864098 h 864098"/>
                  <a:gd name="connsiteX11" fmla="*/ 666021 w 667148"/>
                  <a:gd name="connsiteY11" fmla="*/ 862827 h 864098"/>
                  <a:gd name="connsiteX12" fmla="*/ 667148 w 667148"/>
                  <a:gd name="connsiteY12" fmla="*/ 864098 h 8640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667148" h="864098">
                    <a:moveTo>
                      <a:pt x="4305" y="696112"/>
                    </a:moveTo>
                    <a:lnTo>
                      <a:pt x="0" y="694380"/>
                    </a:lnTo>
                    <a:lnTo>
                      <a:pt x="125961" y="2"/>
                    </a:lnTo>
                    <a:lnTo>
                      <a:pt x="387851" y="2"/>
                    </a:lnTo>
                    <a:lnTo>
                      <a:pt x="387851" y="0"/>
                    </a:lnTo>
                    <a:lnTo>
                      <a:pt x="666021" y="1"/>
                    </a:lnTo>
                    <a:lnTo>
                      <a:pt x="666021" y="862827"/>
                    </a:lnTo>
                    <a:lnTo>
                      <a:pt x="326161" y="479377"/>
                    </a:lnTo>
                    <a:cubicBezTo>
                      <a:pt x="311095" y="496780"/>
                      <a:pt x="24143" y="673513"/>
                      <a:pt x="4305" y="696112"/>
                    </a:cubicBezTo>
                    <a:close/>
                    <a:moveTo>
                      <a:pt x="667148" y="864098"/>
                    </a:moveTo>
                    <a:lnTo>
                      <a:pt x="666021" y="864098"/>
                    </a:lnTo>
                    <a:lnTo>
                      <a:pt x="666021" y="862827"/>
                    </a:lnTo>
                    <a:lnTo>
                      <a:pt x="667148" y="864098"/>
                    </a:lnTo>
                    <a:close/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43" name="矢印: 五方向 42">
                <a:extLst>
                  <a:ext uri="{FF2B5EF4-FFF2-40B4-BE49-F238E27FC236}">
                    <a16:creationId xmlns:a16="http://schemas.microsoft.com/office/drawing/2014/main" id="{0B5BB837-9190-1675-5502-264542146896}"/>
                  </a:ext>
                </a:extLst>
              </p:cNvPr>
              <p:cNvSpPr/>
              <p:nvPr/>
            </p:nvSpPr>
            <p:spPr>
              <a:xfrm rot="16200000">
                <a:off x="1796674" y="3595748"/>
                <a:ext cx="792795" cy="720080"/>
              </a:xfrm>
              <a:prstGeom prst="homePlate">
                <a:avLst>
                  <a:gd name="adj" fmla="val 120548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44" name="フリーフォーム: 図形 43">
                <a:extLst>
                  <a:ext uri="{FF2B5EF4-FFF2-40B4-BE49-F238E27FC236}">
                    <a16:creationId xmlns:a16="http://schemas.microsoft.com/office/drawing/2014/main" id="{B56B7C45-76BE-4B64-77FD-B8C9B5A99A5A}"/>
                  </a:ext>
                </a:extLst>
              </p:cNvPr>
              <p:cNvSpPr/>
              <p:nvPr/>
            </p:nvSpPr>
            <p:spPr>
              <a:xfrm rot="10800000" flipH="1">
                <a:off x="1526965" y="3560096"/>
                <a:ext cx="666107" cy="792090"/>
              </a:xfrm>
              <a:custGeom>
                <a:avLst/>
                <a:gdLst>
                  <a:gd name="connsiteX0" fmla="*/ 1126 w 721207"/>
                  <a:gd name="connsiteY0" fmla="*/ 864098 h 864098"/>
                  <a:gd name="connsiteX1" fmla="*/ 0 w 721207"/>
                  <a:gd name="connsiteY1" fmla="*/ 864098 h 864098"/>
                  <a:gd name="connsiteX2" fmla="*/ 180020 w 721207"/>
                  <a:gd name="connsiteY2" fmla="*/ 2 h 864098"/>
                  <a:gd name="connsiteX3" fmla="*/ 441910 w 721207"/>
                  <a:gd name="connsiteY3" fmla="*/ 2 h 864098"/>
                  <a:gd name="connsiteX4" fmla="*/ 441910 w 721207"/>
                  <a:gd name="connsiteY4" fmla="*/ 0 h 864098"/>
                  <a:gd name="connsiteX5" fmla="*/ 720080 w 721207"/>
                  <a:gd name="connsiteY5" fmla="*/ 1 h 864098"/>
                  <a:gd name="connsiteX6" fmla="*/ 720080 w 721207"/>
                  <a:gd name="connsiteY6" fmla="*/ 862827 h 864098"/>
                  <a:gd name="connsiteX7" fmla="*/ 380220 w 721207"/>
                  <a:gd name="connsiteY7" fmla="*/ 479377 h 864098"/>
                  <a:gd name="connsiteX8" fmla="*/ 721207 w 721207"/>
                  <a:gd name="connsiteY8" fmla="*/ 864098 h 864098"/>
                  <a:gd name="connsiteX9" fmla="*/ 720080 w 721207"/>
                  <a:gd name="connsiteY9" fmla="*/ 864098 h 864098"/>
                  <a:gd name="connsiteX10" fmla="*/ 720080 w 721207"/>
                  <a:gd name="connsiteY10" fmla="*/ 862827 h 864098"/>
                  <a:gd name="connsiteX0" fmla="*/ 42465 w 721207"/>
                  <a:gd name="connsiteY0" fmla="*/ 704771 h 864098"/>
                  <a:gd name="connsiteX1" fmla="*/ 0 w 721207"/>
                  <a:gd name="connsiteY1" fmla="*/ 864098 h 864098"/>
                  <a:gd name="connsiteX2" fmla="*/ 180020 w 721207"/>
                  <a:gd name="connsiteY2" fmla="*/ 2 h 864098"/>
                  <a:gd name="connsiteX3" fmla="*/ 441910 w 721207"/>
                  <a:gd name="connsiteY3" fmla="*/ 2 h 864098"/>
                  <a:gd name="connsiteX4" fmla="*/ 441910 w 721207"/>
                  <a:gd name="connsiteY4" fmla="*/ 0 h 864098"/>
                  <a:gd name="connsiteX5" fmla="*/ 720080 w 721207"/>
                  <a:gd name="connsiteY5" fmla="*/ 1 h 864098"/>
                  <a:gd name="connsiteX6" fmla="*/ 720080 w 721207"/>
                  <a:gd name="connsiteY6" fmla="*/ 862827 h 864098"/>
                  <a:gd name="connsiteX7" fmla="*/ 380220 w 721207"/>
                  <a:gd name="connsiteY7" fmla="*/ 479377 h 864098"/>
                  <a:gd name="connsiteX8" fmla="*/ 42465 w 721207"/>
                  <a:gd name="connsiteY8" fmla="*/ 704771 h 864098"/>
                  <a:gd name="connsiteX9" fmla="*/ 721207 w 721207"/>
                  <a:gd name="connsiteY9" fmla="*/ 864098 h 864098"/>
                  <a:gd name="connsiteX10" fmla="*/ 720080 w 721207"/>
                  <a:gd name="connsiteY10" fmla="*/ 864098 h 864098"/>
                  <a:gd name="connsiteX11" fmla="*/ 720080 w 721207"/>
                  <a:gd name="connsiteY11" fmla="*/ 862827 h 864098"/>
                  <a:gd name="connsiteX12" fmla="*/ 721207 w 721207"/>
                  <a:gd name="connsiteY12" fmla="*/ 864098 h 864098"/>
                  <a:gd name="connsiteX0" fmla="*/ 125144 w 803886"/>
                  <a:gd name="connsiteY0" fmla="*/ 704771 h 864098"/>
                  <a:gd name="connsiteX1" fmla="*/ 0 w 803886"/>
                  <a:gd name="connsiteY1" fmla="*/ 562762 h 864098"/>
                  <a:gd name="connsiteX2" fmla="*/ 262699 w 803886"/>
                  <a:gd name="connsiteY2" fmla="*/ 2 h 864098"/>
                  <a:gd name="connsiteX3" fmla="*/ 524589 w 803886"/>
                  <a:gd name="connsiteY3" fmla="*/ 2 h 864098"/>
                  <a:gd name="connsiteX4" fmla="*/ 524589 w 803886"/>
                  <a:gd name="connsiteY4" fmla="*/ 0 h 864098"/>
                  <a:gd name="connsiteX5" fmla="*/ 802759 w 803886"/>
                  <a:gd name="connsiteY5" fmla="*/ 1 h 864098"/>
                  <a:gd name="connsiteX6" fmla="*/ 802759 w 803886"/>
                  <a:gd name="connsiteY6" fmla="*/ 862827 h 864098"/>
                  <a:gd name="connsiteX7" fmla="*/ 462899 w 803886"/>
                  <a:gd name="connsiteY7" fmla="*/ 479377 h 864098"/>
                  <a:gd name="connsiteX8" fmla="*/ 125144 w 803886"/>
                  <a:gd name="connsiteY8" fmla="*/ 704771 h 864098"/>
                  <a:gd name="connsiteX9" fmla="*/ 803886 w 803886"/>
                  <a:gd name="connsiteY9" fmla="*/ 864098 h 864098"/>
                  <a:gd name="connsiteX10" fmla="*/ 802759 w 803886"/>
                  <a:gd name="connsiteY10" fmla="*/ 864098 h 864098"/>
                  <a:gd name="connsiteX11" fmla="*/ 802759 w 803886"/>
                  <a:gd name="connsiteY11" fmla="*/ 862827 h 864098"/>
                  <a:gd name="connsiteX12" fmla="*/ 803886 w 803886"/>
                  <a:gd name="connsiteY12" fmla="*/ 864098 h 864098"/>
                  <a:gd name="connsiteX0" fmla="*/ 0 w 678742"/>
                  <a:gd name="connsiteY0" fmla="*/ 704771 h 864098"/>
                  <a:gd name="connsiteX1" fmla="*/ 11594 w 678742"/>
                  <a:gd name="connsiteY1" fmla="*/ 694380 h 864098"/>
                  <a:gd name="connsiteX2" fmla="*/ 137555 w 678742"/>
                  <a:gd name="connsiteY2" fmla="*/ 2 h 864098"/>
                  <a:gd name="connsiteX3" fmla="*/ 399445 w 678742"/>
                  <a:gd name="connsiteY3" fmla="*/ 2 h 864098"/>
                  <a:gd name="connsiteX4" fmla="*/ 399445 w 678742"/>
                  <a:gd name="connsiteY4" fmla="*/ 0 h 864098"/>
                  <a:gd name="connsiteX5" fmla="*/ 677615 w 678742"/>
                  <a:gd name="connsiteY5" fmla="*/ 1 h 864098"/>
                  <a:gd name="connsiteX6" fmla="*/ 677615 w 678742"/>
                  <a:gd name="connsiteY6" fmla="*/ 862827 h 864098"/>
                  <a:gd name="connsiteX7" fmla="*/ 337755 w 678742"/>
                  <a:gd name="connsiteY7" fmla="*/ 479377 h 864098"/>
                  <a:gd name="connsiteX8" fmla="*/ 0 w 678742"/>
                  <a:gd name="connsiteY8" fmla="*/ 704771 h 864098"/>
                  <a:gd name="connsiteX9" fmla="*/ 678742 w 678742"/>
                  <a:gd name="connsiteY9" fmla="*/ 864098 h 864098"/>
                  <a:gd name="connsiteX10" fmla="*/ 677615 w 678742"/>
                  <a:gd name="connsiteY10" fmla="*/ 864098 h 864098"/>
                  <a:gd name="connsiteX11" fmla="*/ 677615 w 678742"/>
                  <a:gd name="connsiteY11" fmla="*/ 862827 h 864098"/>
                  <a:gd name="connsiteX12" fmla="*/ 678742 w 678742"/>
                  <a:gd name="connsiteY12" fmla="*/ 864098 h 864098"/>
                  <a:gd name="connsiteX0" fmla="*/ 0 w 678742"/>
                  <a:gd name="connsiteY0" fmla="*/ 704771 h 864098"/>
                  <a:gd name="connsiteX1" fmla="*/ 11594 w 678742"/>
                  <a:gd name="connsiteY1" fmla="*/ 694380 h 864098"/>
                  <a:gd name="connsiteX2" fmla="*/ 137555 w 678742"/>
                  <a:gd name="connsiteY2" fmla="*/ 2 h 864098"/>
                  <a:gd name="connsiteX3" fmla="*/ 399445 w 678742"/>
                  <a:gd name="connsiteY3" fmla="*/ 2 h 864098"/>
                  <a:gd name="connsiteX4" fmla="*/ 399445 w 678742"/>
                  <a:gd name="connsiteY4" fmla="*/ 0 h 864098"/>
                  <a:gd name="connsiteX5" fmla="*/ 677615 w 678742"/>
                  <a:gd name="connsiteY5" fmla="*/ 1 h 864098"/>
                  <a:gd name="connsiteX6" fmla="*/ 677615 w 678742"/>
                  <a:gd name="connsiteY6" fmla="*/ 862827 h 864098"/>
                  <a:gd name="connsiteX7" fmla="*/ 337755 w 678742"/>
                  <a:gd name="connsiteY7" fmla="*/ 479377 h 864098"/>
                  <a:gd name="connsiteX8" fmla="*/ 0 w 678742"/>
                  <a:gd name="connsiteY8" fmla="*/ 704771 h 864098"/>
                  <a:gd name="connsiteX9" fmla="*/ 678742 w 678742"/>
                  <a:gd name="connsiteY9" fmla="*/ 864098 h 864098"/>
                  <a:gd name="connsiteX10" fmla="*/ 677615 w 678742"/>
                  <a:gd name="connsiteY10" fmla="*/ 864098 h 864098"/>
                  <a:gd name="connsiteX11" fmla="*/ 677615 w 678742"/>
                  <a:gd name="connsiteY11" fmla="*/ 862827 h 864098"/>
                  <a:gd name="connsiteX12" fmla="*/ 678742 w 678742"/>
                  <a:gd name="connsiteY12" fmla="*/ 864098 h 864098"/>
                  <a:gd name="connsiteX0" fmla="*/ 115 w 678857"/>
                  <a:gd name="connsiteY0" fmla="*/ 704771 h 864098"/>
                  <a:gd name="connsiteX1" fmla="*/ 11709 w 678857"/>
                  <a:gd name="connsiteY1" fmla="*/ 694380 h 864098"/>
                  <a:gd name="connsiteX2" fmla="*/ 137670 w 678857"/>
                  <a:gd name="connsiteY2" fmla="*/ 2 h 864098"/>
                  <a:gd name="connsiteX3" fmla="*/ 399560 w 678857"/>
                  <a:gd name="connsiteY3" fmla="*/ 2 h 864098"/>
                  <a:gd name="connsiteX4" fmla="*/ 399560 w 678857"/>
                  <a:gd name="connsiteY4" fmla="*/ 0 h 864098"/>
                  <a:gd name="connsiteX5" fmla="*/ 677730 w 678857"/>
                  <a:gd name="connsiteY5" fmla="*/ 1 h 864098"/>
                  <a:gd name="connsiteX6" fmla="*/ 677730 w 678857"/>
                  <a:gd name="connsiteY6" fmla="*/ 862827 h 864098"/>
                  <a:gd name="connsiteX7" fmla="*/ 337870 w 678857"/>
                  <a:gd name="connsiteY7" fmla="*/ 479377 h 864098"/>
                  <a:gd name="connsiteX8" fmla="*/ 115 w 678857"/>
                  <a:gd name="connsiteY8" fmla="*/ 704771 h 864098"/>
                  <a:gd name="connsiteX9" fmla="*/ 678857 w 678857"/>
                  <a:gd name="connsiteY9" fmla="*/ 864098 h 864098"/>
                  <a:gd name="connsiteX10" fmla="*/ 677730 w 678857"/>
                  <a:gd name="connsiteY10" fmla="*/ 864098 h 864098"/>
                  <a:gd name="connsiteX11" fmla="*/ 677730 w 678857"/>
                  <a:gd name="connsiteY11" fmla="*/ 862827 h 864098"/>
                  <a:gd name="connsiteX12" fmla="*/ 678857 w 678857"/>
                  <a:gd name="connsiteY12" fmla="*/ 864098 h 864098"/>
                  <a:gd name="connsiteX0" fmla="*/ 112 w 689984"/>
                  <a:gd name="connsiteY0" fmla="*/ 775776 h 864098"/>
                  <a:gd name="connsiteX1" fmla="*/ 22836 w 689984"/>
                  <a:gd name="connsiteY1" fmla="*/ 694380 h 864098"/>
                  <a:gd name="connsiteX2" fmla="*/ 148797 w 689984"/>
                  <a:gd name="connsiteY2" fmla="*/ 2 h 864098"/>
                  <a:gd name="connsiteX3" fmla="*/ 410687 w 689984"/>
                  <a:gd name="connsiteY3" fmla="*/ 2 h 864098"/>
                  <a:gd name="connsiteX4" fmla="*/ 410687 w 689984"/>
                  <a:gd name="connsiteY4" fmla="*/ 0 h 864098"/>
                  <a:gd name="connsiteX5" fmla="*/ 688857 w 689984"/>
                  <a:gd name="connsiteY5" fmla="*/ 1 h 864098"/>
                  <a:gd name="connsiteX6" fmla="*/ 688857 w 689984"/>
                  <a:gd name="connsiteY6" fmla="*/ 862827 h 864098"/>
                  <a:gd name="connsiteX7" fmla="*/ 348997 w 689984"/>
                  <a:gd name="connsiteY7" fmla="*/ 479377 h 864098"/>
                  <a:gd name="connsiteX8" fmla="*/ 112 w 689984"/>
                  <a:gd name="connsiteY8" fmla="*/ 775776 h 864098"/>
                  <a:gd name="connsiteX9" fmla="*/ 689984 w 689984"/>
                  <a:gd name="connsiteY9" fmla="*/ 864098 h 864098"/>
                  <a:gd name="connsiteX10" fmla="*/ 688857 w 689984"/>
                  <a:gd name="connsiteY10" fmla="*/ 864098 h 864098"/>
                  <a:gd name="connsiteX11" fmla="*/ 688857 w 689984"/>
                  <a:gd name="connsiteY11" fmla="*/ 862827 h 864098"/>
                  <a:gd name="connsiteX12" fmla="*/ 689984 w 689984"/>
                  <a:gd name="connsiteY12" fmla="*/ 864098 h 864098"/>
                  <a:gd name="connsiteX0" fmla="*/ 4305 w 667148"/>
                  <a:gd name="connsiteY0" fmla="*/ 696112 h 864098"/>
                  <a:gd name="connsiteX1" fmla="*/ 0 w 667148"/>
                  <a:gd name="connsiteY1" fmla="*/ 694380 h 864098"/>
                  <a:gd name="connsiteX2" fmla="*/ 125961 w 667148"/>
                  <a:gd name="connsiteY2" fmla="*/ 2 h 864098"/>
                  <a:gd name="connsiteX3" fmla="*/ 387851 w 667148"/>
                  <a:gd name="connsiteY3" fmla="*/ 2 h 864098"/>
                  <a:gd name="connsiteX4" fmla="*/ 387851 w 667148"/>
                  <a:gd name="connsiteY4" fmla="*/ 0 h 864098"/>
                  <a:gd name="connsiteX5" fmla="*/ 666021 w 667148"/>
                  <a:gd name="connsiteY5" fmla="*/ 1 h 864098"/>
                  <a:gd name="connsiteX6" fmla="*/ 666021 w 667148"/>
                  <a:gd name="connsiteY6" fmla="*/ 862827 h 864098"/>
                  <a:gd name="connsiteX7" fmla="*/ 326161 w 667148"/>
                  <a:gd name="connsiteY7" fmla="*/ 479377 h 864098"/>
                  <a:gd name="connsiteX8" fmla="*/ 4305 w 667148"/>
                  <a:gd name="connsiteY8" fmla="*/ 696112 h 864098"/>
                  <a:gd name="connsiteX9" fmla="*/ 667148 w 667148"/>
                  <a:gd name="connsiteY9" fmla="*/ 864098 h 864098"/>
                  <a:gd name="connsiteX10" fmla="*/ 666021 w 667148"/>
                  <a:gd name="connsiteY10" fmla="*/ 864098 h 864098"/>
                  <a:gd name="connsiteX11" fmla="*/ 666021 w 667148"/>
                  <a:gd name="connsiteY11" fmla="*/ 862827 h 864098"/>
                  <a:gd name="connsiteX12" fmla="*/ 667148 w 667148"/>
                  <a:gd name="connsiteY12" fmla="*/ 864098 h 864098"/>
                  <a:gd name="connsiteX0" fmla="*/ 4305 w 667148"/>
                  <a:gd name="connsiteY0" fmla="*/ 696112 h 864098"/>
                  <a:gd name="connsiteX1" fmla="*/ 0 w 667148"/>
                  <a:gd name="connsiteY1" fmla="*/ 694380 h 864098"/>
                  <a:gd name="connsiteX2" fmla="*/ 125961 w 667148"/>
                  <a:gd name="connsiteY2" fmla="*/ 2 h 864098"/>
                  <a:gd name="connsiteX3" fmla="*/ 387851 w 667148"/>
                  <a:gd name="connsiteY3" fmla="*/ 2 h 864098"/>
                  <a:gd name="connsiteX4" fmla="*/ 387851 w 667148"/>
                  <a:gd name="connsiteY4" fmla="*/ 0 h 864098"/>
                  <a:gd name="connsiteX5" fmla="*/ 666021 w 667148"/>
                  <a:gd name="connsiteY5" fmla="*/ 1 h 864098"/>
                  <a:gd name="connsiteX6" fmla="*/ 666021 w 667148"/>
                  <a:gd name="connsiteY6" fmla="*/ 862827 h 864098"/>
                  <a:gd name="connsiteX7" fmla="*/ 326161 w 667148"/>
                  <a:gd name="connsiteY7" fmla="*/ 479377 h 864098"/>
                  <a:gd name="connsiteX8" fmla="*/ 4305 w 667148"/>
                  <a:gd name="connsiteY8" fmla="*/ 696112 h 864098"/>
                  <a:gd name="connsiteX9" fmla="*/ 667148 w 667148"/>
                  <a:gd name="connsiteY9" fmla="*/ 864098 h 864098"/>
                  <a:gd name="connsiteX10" fmla="*/ 666021 w 667148"/>
                  <a:gd name="connsiteY10" fmla="*/ 864098 h 864098"/>
                  <a:gd name="connsiteX11" fmla="*/ 666021 w 667148"/>
                  <a:gd name="connsiteY11" fmla="*/ 862827 h 864098"/>
                  <a:gd name="connsiteX12" fmla="*/ 667148 w 667148"/>
                  <a:gd name="connsiteY12" fmla="*/ 864098 h 864098"/>
                  <a:gd name="connsiteX0" fmla="*/ 4305 w 667148"/>
                  <a:gd name="connsiteY0" fmla="*/ 696112 h 864098"/>
                  <a:gd name="connsiteX1" fmla="*/ 0 w 667148"/>
                  <a:gd name="connsiteY1" fmla="*/ 694380 h 864098"/>
                  <a:gd name="connsiteX2" fmla="*/ 125961 w 667148"/>
                  <a:gd name="connsiteY2" fmla="*/ 2 h 864098"/>
                  <a:gd name="connsiteX3" fmla="*/ 387851 w 667148"/>
                  <a:gd name="connsiteY3" fmla="*/ 2 h 864098"/>
                  <a:gd name="connsiteX4" fmla="*/ 387851 w 667148"/>
                  <a:gd name="connsiteY4" fmla="*/ 0 h 864098"/>
                  <a:gd name="connsiteX5" fmla="*/ 666021 w 667148"/>
                  <a:gd name="connsiteY5" fmla="*/ 1 h 864098"/>
                  <a:gd name="connsiteX6" fmla="*/ 666021 w 667148"/>
                  <a:gd name="connsiteY6" fmla="*/ 862827 h 864098"/>
                  <a:gd name="connsiteX7" fmla="*/ 326161 w 667148"/>
                  <a:gd name="connsiteY7" fmla="*/ 479377 h 864098"/>
                  <a:gd name="connsiteX8" fmla="*/ 4305 w 667148"/>
                  <a:gd name="connsiteY8" fmla="*/ 696112 h 864098"/>
                  <a:gd name="connsiteX9" fmla="*/ 667148 w 667148"/>
                  <a:gd name="connsiteY9" fmla="*/ 864098 h 864098"/>
                  <a:gd name="connsiteX10" fmla="*/ 666021 w 667148"/>
                  <a:gd name="connsiteY10" fmla="*/ 864098 h 864098"/>
                  <a:gd name="connsiteX11" fmla="*/ 666021 w 667148"/>
                  <a:gd name="connsiteY11" fmla="*/ 862827 h 864098"/>
                  <a:gd name="connsiteX12" fmla="*/ 667148 w 667148"/>
                  <a:gd name="connsiteY12" fmla="*/ 864098 h 8640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667148" h="864098">
                    <a:moveTo>
                      <a:pt x="4305" y="696112"/>
                    </a:moveTo>
                    <a:lnTo>
                      <a:pt x="0" y="694380"/>
                    </a:lnTo>
                    <a:lnTo>
                      <a:pt x="125961" y="2"/>
                    </a:lnTo>
                    <a:lnTo>
                      <a:pt x="387851" y="2"/>
                    </a:lnTo>
                    <a:lnTo>
                      <a:pt x="387851" y="0"/>
                    </a:lnTo>
                    <a:lnTo>
                      <a:pt x="666021" y="1"/>
                    </a:lnTo>
                    <a:lnTo>
                      <a:pt x="666021" y="862827"/>
                    </a:lnTo>
                    <a:lnTo>
                      <a:pt x="326161" y="479377"/>
                    </a:lnTo>
                    <a:cubicBezTo>
                      <a:pt x="311095" y="496780"/>
                      <a:pt x="24143" y="673513"/>
                      <a:pt x="4305" y="696112"/>
                    </a:cubicBezTo>
                    <a:close/>
                    <a:moveTo>
                      <a:pt x="667148" y="864098"/>
                    </a:moveTo>
                    <a:lnTo>
                      <a:pt x="666021" y="864098"/>
                    </a:lnTo>
                    <a:lnTo>
                      <a:pt x="666021" y="862827"/>
                    </a:lnTo>
                    <a:lnTo>
                      <a:pt x="667148" y="864098"/>
                    </a:lnTo>
                    <a:close/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</p:grpSp>
        <p:sp>
          <p:nvSpPr>
            <p:cNvPr id="38" name="楕円 37">
              <a:extLst>
                <a:ext uri="{FF2B5EF4-FFF2-40B4-BE49-F238E27FC236}">
                  <a16:creationId xmlns:a16="http://schemas.microsoft.com/office/drawing/2014/main" id="{5C3A9B21-CC54-A75A-5976-0FC238A9029D}"/>
                </a:ext>
              </a:extLst>
            </p:cNvPr>
            <p:cNvSpPr/>
            <p:nvPr/>
          </p:nvSpPr>
          <p:spPr>
            <a:xfrm>
              <a:off x="1131716" y="2651132"/>
              <a:ext cx="159462" cy="159462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9" name="楕円 38">
              <a:extLst>
                <a:ext uri="{FF2B5EF4-FFF2-40B4-BE49-F238E27FC236}">
                  <a16:creationId xmlns:a16="http://schemas.microsoft.com/office/drawing/2014/main" id="{2B6A6C66-3084-65B3-84AD-AB93292D9AB1}"/>
                </a:ext>
              </a:extLst>
            </p:cNvPr>
            <p:cNvSpPr/>
            <p:nvPr/>
          </p:nvSpPr>
          <p:spPr>
            <a:xfrm>
              <a:off x="1803643" y="2825637"/>
              <a:ext cx="159462" cy="159462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0" name="楕円 39">
              <a:extLst>
                <a:ext uri="{FF2B5EF4-FFF2-40B4-BE49-F238E27FC236}">
                  <a16:creationId xmlns:a16="http://schemas.microsoft.com/office/drawing/2014/main" id="{C7BCB168-F0C7-7774-9B74-E301D319C167}"/>
                </a:ext>
              </a:extLst>
            </p:cNvPr>
            <p:cNvSpPr/>
            <p:nvPr/>
          </p:nvSpPr>
          <p:spPr>
            <a:xfrm>
              <a:off x="426798" y="2833504"/>
              <a:ext cx="159462" cy="159462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1" name="正方形/長方形 40">
              <a:extLst>
                <a:ext uri="{FF2B5EF4-FFF2-40B4-BE49-F238E27FC236}">
                  <a16:creationId xmlns:a16="http://schemas.microsoft.com/office/drawing/2014/main" id="{9B46478B-7093-C102-3DBA-69A1828B420F}"/>
                </a:ext>
              </a:extLst>
            </p:cNvPr>
            <p:cNvSpPr/>
            <p:nvPr/>
          </p:nvSpPr>
          <p:spPr>
            <a:xfrm>
              <a:off x="664190" y="3664092"/>
              <a:ext cx="1077475" cy="121654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45" name="グループ化 44">
            <a:extLst>
              <a:ext uri="{FF2B5EF4-FFF2-40B4-BE49-F238E27FC236}">
                <a16:creationId xmlns:a16="http://schemas.microsoft.com/office/drawing/2014/main" id="{BE96A296-61BD-240D-1692-5D74F7B74349}"/>
              </a:ext>
            </a:extLst>
          </p:cNvPr>
          <p:cNvGrpSpPr/>
          <p:nvPr/>
        </p:nvGrpSpPr>
        <p:grpSpPr>
          <a:xfrm>
            <a:off x="8903156" y="950866"/>
            <a:ext cx="1417421" cy="1046813"/>
            <a:chOff x="426798" y="2651132"/>
            <a:chExt cx="1536307" cy="1134614"/>
          </a:xfrm>
        </p:grpSpPr>
        <p:grpSp>
          <p:nvGrpSpPr>
            <p:cNvPr id="46" name="グループ化 45">
              <a:extLst>
                <a:ext uri="{FF2B5EF4-FFF2-40B4-BE49-F238E27FC236}">
                  <a16:creationId xmlns:a16="http://schemas.microsoft.com/office/drawing/2014/main" id="{669B3D64-B53B-BABB-F9D2-B7B879753A47}"/>
                </a:ext>
              </a:extLst>
            </p:cNvPr>
            <p:cNvGrpSpPr/>
            <p:nvPr/>
          </p:nvGrpSpPr>
          <p:grpSpPr>
            <a:xfrm>
              <a:off x="545341" y="2832798"/>
              <a:ext cx="1332213" cy="792796"/>
              <a:chOff x="1526965" y="3559390"/>
              <a:chExt cx="1332213" cy="792796"/>
            </a:xfrm>
          </p:grpSpPr>
          <p:sp>
            <p:nvSpPr>
              <p:cNvPr id="51" name="フリーフォーム: 図形 50">
                <a:extLst>
                  <a:ext uri="{FF2B5EF4-FFF2-40B4-BE49-F238E27FC236}">
                    <a16:creationId xmlns:a16="http://schemas.microsoft.com/office/drawing/2014/main" id="{0EB95823-FE54-EFAA-E31C-8264B3DBCD7C}"/>
                  </a:ext>
                </a:extLst>
              </p:cNvPr>
              <p:cNvSpPr/>
              <p:nvPr/>
            </p:nvSpPr>
            <p:spPr>
              <a:xfrm rot="10800000">
                <a:off x="2193071" y="3560096"/>
                <a:ext cx="666107" cy="792090"/>
              </a:xfrm>
              <a:custGeom>
                <a:avLst/>
                <a:gdLst>
                  <a:gd name="connsiteX0" fmla="*/ 1126 w 721207"/>
                  <a:gd name="connsiteY0" fmla="*/ 864098 h 864098"/>
                  <a:gd name="connsiteX1" fmla="*/ 0 w 721207"/>
                  <a:gd name="connsiteY1" fmla="*/ 864098 h 864098"/>
                  <a:gd name="connsiteX2" fmla="*/ 180020 w 721207"/>
                  <a:gd name="connsiteY2" fmla="*/ 2 h 864098"/>
                  <a:gd name="connsiteX3" fmla="*/ 441910 w 721207"/>
                  <a:gd name="connsiteY3" fmla="*/ 2 h 864098"/>
                  <a:gd name="connsiteX4" fmla="*/ 441910 w 721207"/>
                  <a:gd name="connsiteY4" fmla="*/ 0 h 864098"/>
                  <a:gd name="connsiteX5" fmla="*/ 720080 w 721207"/>
                  <a:gd name="connsiteY5" fmla="*/ 1 h 864098"/>
                  <a:gd name="connsiteX6" fmla="*/ 720080 w 721207"/>
                  <a:gd name="connsiteY6" fmla="*/ 862827 h 864098"/>
                  <a:gd name="connsiteX7" fmla="*/ 380220 w 721207"/>
                  <a:gd name="connsiteY7" fmla="*/ 479377 h 864098"/>
                  <a:gd name="connsiteX8" fmla="*/ 721207 w 721207"/>
                  <a:gd name="connsiteY8" fmla="*/ 864098 h 864098"/>
                  <a:gd name="connsiteX9" fmla="*/ 720080 w 721207"/>
                  <a:gd name="connsiteY9" fmla="*/ 864098 h 864098"/>
                  <a:gd name="connsiteX10" fmla="*/ 720080 w 721207"/>
                  <a:gd name="connsiteY10" fmla="*/ 862827 h 864098"/>
                  <a:gd name="connsiteX0" fmla="*/ 42465 w 721207"/>
                  <a:gd name="connsiteY0" fmla="*/ 704771 h 864098"/>
                  <a:gd name="connsiteX1" fmla="*/ 0 w 721207"/>
                  <a:gd name="connsiteY1" fmla="*/ 864098 h 864098"/>
                  <a:gd name="connsiteX2" fmla="*/ 180020 w 721207"/>
                  <a:gd name="connsiteY2" fmla="*/ 2 h 864098"/>
                  <a:gd name="connsiteX3" fmla="*/ 441910 w 721207"/>
                  <a:gd name="connsiteY3" fmla="*/ 2 h 864098"/>
                  <a:gd name="connsiteX4" fmla="*/ 441910 w 721207"/>
                  <a:gd name="connsiteY4" fmla="*/ 0 h 864098"/>
                  <a:gd name="connsiteX5" fmla="*/ 720080 w 721207"/>
                  <a:gd name="connsiteY5" fmla="*/ 1 h 864098"/>
                  <a:gd name="connsiteX6" fmla="*/ 720080 w 721207"/>
                  <a:gd name="connsiteY6" fmla="*/ 862827 h 864098"/>
                  <a:gd name="connsiteX7" fmla="*/ 380220 w 721207"/>
                  <a:gd name="connsiteY7" fmla="*/ 479377 h 864098"/>
                  <a:gd name="connsiteX8" fmla="*/ 42465 w 721207"/>
                  <a:gd name="connsiteY8" fmla="*/ 704771 h 864098"/>
                  <a:gd name="connsiteX9" fmla="*/ 721207 w 721207"/>
                  <a:gd name="connsiteY9" fmla="*/ 864098 h 864098"/>
                  <a:gd name="connsiteX10" fmla="*/ 720080 w 721207"/>
                  <a:gd name="connsiteY10" fmla="*/ 864098 h 864098"/>
                  <a:gd name="connsiteX11" fmla="*/ 720080 w 721207"/>
                  <a:gd name="connsiteY11" fmla="*/ 862827 h 864098"/>
                  <a:gd name="connsiteX12" fmla="*/ 721207 w 721207"/>
                  <a:gd name="connsiteY12" fmla="*/ 864098 h 864098"/>
                  <a:gd name="connsiteX0" fmla="*/ 125144 w 803886"/>
                  <a:gd name="connsiteY0" fmla="*/ 704771 h 864098"/>
                  <a:gd name="connsiteX1" fmla="*/ 0 w 803886"/>
                  <a:gd name="connsiteY1" fmla="*/ 562762 h 864098"/>
                  <a:gd name="connsiteX2" fmla="*/ 262699 w 803886"/>
                  <a:gd name="connsiteY2" fmla="*/ 2 h 864098"/>
                  <a:gd name="connsiteX3" fmla="*/ 524589 w 803886"/>
                  <a:gd name="connsiteY3" fmla="*/ 2 h 864098"/>
                  <a:gd name="connsiteX4" fmla="*/ 524589 w 803886"/>
                  <a:gd name="connsiteY4" fmla="*/ 0 h 864098"/>
                  <a:gd name="connsiteX5" fmla="*/ 802759 w 803886"/>
                  <a:gd name="connsiteY5" fmla="*/ 1 h 864098"/>
                  <a:gd name="connsiteX6" fmla="*/ 802759 w 803886"/>
                  <a:gd name="connsiteY6" fmla="*/ 862827 h 864098"/>
                  <a:gd name="connsiteX7" fmla="*/ 462899 w 803886"/>
                  <a:gd name="connsiteY7" fmla="*/ 479377 h 864098"/>
                  <a:gd name="connsiteX8" fmla="*/ 125144 w 803886"/>
                  <a:gd name="connsiteY8" fmla="*/ 704771 h 864098"/>
                  <a:gd name="connsiteX9" fmla="*/ 803886 w 803886"/>
                  <a:gd name="connsiteY9" fmla="*/ 864098 h 864098"/>
                  <a:gd name="connsiteX10" fmla="*/ 802759 w 803886"/>
                  <a:gd name="connsiteY10" fmla="*/ 864098 h 864098"/>
                  <a:gd name="connsiteX11" fmla="*/ 802759 w 803886"/>
                  <a:gd name="connsiteY11" fmla="*/ 862827 h 864098"/>
                  <a:gd name="connsiteX12" fmla="*/ 803886 w 803886"/>
                  <a:gd name="connsiteY12" fmla="*/ 864098 h 864098"/>
                  <a:gd name="connsiteX0" fmla="*/ 0 w 678742"/>
                  <a:gd name="connsiteY0" fmla="*/ 704771 h 864098"/>
                  <a:gd name="connsiteX1" fmla="*/ 11594 w 678742"/>
                  <a:gd name="connsiteY1" fmla="*/ 694380 h 864098"/>
                  <a:gd name="connsiteX2" fmla="*/ 137555 w 678742"/>
                  <a:gd name="connsiteY2" fmla="*/ 2 h 864098"/>
                  <a:gd name="connsiteX3" fmla="*/ 399445 w 678742"/>
                  <a:gd name="connsiteY3" fmla="*/ 2 h 864098"/>
                  <a:gd name="connsiteX4" fmla="*/ 399445 w 678742"/>
                  <a:gd name="connsiteY4" fmla="*/ 0 h 864098"/>
                  <a:gd name="connsiteX5" fmla="*/ 677615 w 678742"/>
                  <a:gd name="connsiteY5" fmla="*/ 1 h 864098"/>
                  <a:gd name="connsiteX6" fmla="*/ 677615 w 678742"/>
                  <a:gd name="connsiteY6" fmla="*/ 862827 h 864098"/>
                  <a:gd name="connsiteX7" fmla="*/ 337755 w 678742"/>
                  <a:gd name="connsiteY7" fmla="*/ 479377 h 864098"/>
                  <a:gd name="connsiteX8" fmla="*/ 0 w 678742"/>
                  <a:gd name="connsiteY8" fmla="*/ 704771 h 864098"/>
                  <a:gd name="connsiteX9" fmla="*/ 678742 w 678742"/>
                  <a:gd name="connsiteY9" fmla="*/ 864098 h 864098"/>
                  <a:gd name="connsiteX10" fmla="*/ 677615 w 678742"/>
                  <a:gd name="connsiteY10" fmla="*/ 864098 h 864098"/>
                  <a:gd name="connsiteX11" fmla="*/ 677615 w 678742"/>
                  <a:gd name="connsiteY11" fmla="*/ 862827 h 864098"/>
                  <a:gd name="connsiteX12" fmla="*/ 678742 w 678742"/>
                  <a:gd name="connsiteY12" fmla="*/ 864098 h 864098"/>
                  <a:gd name="connsiteX0" fmla="*/ 0 w 678742"/>
                  <a:gd name="connsiteY0" fmla="*/ 704771 h 864098"/>
                  <a:gd name="connsiteX1" fmla="*/ 11594 w 678742"/>
                  <a:gd name="connsiteY1" fmla="*/ 694380 h 864098"/>
                  <a:gd name="connsiteX2" fmla="*/ 137555 w 678742"/>
                  <a:gd name="connsiteY2" fmla="*/ 2 h 864098"/>
                  <a:gd name="connsiteX3" fmla="*/ 399445 w 678742"/>
                  <a:gd name="connsiteY3" fmla="*/ 2 h 864098"/>
                  <a:gd name="connsiteX4" fmla="*/ 399445 w 678742"/>
                  <a:gd name="connsiteY4" fmla="*/ 0 h 864098"/>
                  <a:gd name="connsiteX5" fmla="*/ 677615 w 678742"/>
                  <a:gd name="connsiteY5" fmla="*/ 1 h 864098"/>
                  <a:gd name="connsiteX6" fmla="*/ 677615 w 678742"/>
                  <a:gd name="connsiteY6" fmla="*/ 862827 h 864098"/>
                  <a:gd name="connsiteX7" fmla="*/ 337755 w 678742"/>
                  <a:gd name="connsiteY7" fmla="*/ 479377 h 864098"/>
                  <a:gd name="connsiteX8" fmla="*/ 0 w 678742"/>
                  <a:gd name="connsiteY8" fmla="*/ 704771 h 864098"/>
                  <a:gd name="connsiteX9" fmla="*/ 678742 w 678742"/>
                  <a:gd name="connsiteY9" fmla="*/ 864098 h 864098"/>
                  <a:gd name="connsiteX10" fmla="*/ 677615 w 678742"/>
                  <a:gd name="connsiteY10" fmla="*/ 864098 h 864098"/>
                  <a:gd name="connsiteX11" fmla="*/ 677615 w 678742"/>
                  <a:gd name="connsiteY11" fmla="*/ 862827 h 864098"/>
                  <a:gd name="connsiteX12" fmla="*/ 678742 w 678742"/>
                  <a:gd name="connsiteY12" fmla="*/ 864098 h 864098"/>
                  <a:gd name="connsiteX0" fmla="*/ 115 w 678857"/>
                  <a:gd name="connsiteY0" fmla="*/ 704771 h 864098"/>
                  <a:gd name="connsiteX1" fmla="*/ 11709 w 678857"/>
                  <a:gd name="connsiteY1" fmla="*/ 694380 h 864098"/>
                  <a:gd name="connsiteX2" fmla="*/ 137670 w 678857"/>
                  <a:gd name="connsiteY2" fmla="*/ 2 h 864098"/>
                  <a:gd name="connsiteX3" fmla="*/ 399560 w 678857"/>
                  <a:gd name="connsiteY3" fmla="*/ 2 h 864098"/>
                  <a:gd name="connsiteX4" fmla="*/ 399560 w 678857"/>
                  <a:gd name="connsiteY4" fmla="*/ 0 h 864098"/>
                  <a:gd name="connsiteX5" fmla="*/ 677730 w 678857"/>
                  <a:gd name="connsiteY5" fmla="*/ 1 h 864098"/>
                  <a:gd name="connsiteX6" fmla="*/ 677730 w 678857"/>
                  <a:gd name="connsiteY6" fmla="*/ 862827 h 864098"/>
                  <a:gd name="connsiteX7" fmla="*/ 337870 w 678857"/>
                  <a:gd name="connsiteY7" fmla="*/ 479377 h 864098"/>
                  <a:gd name="connsiteX8" fmla="*/ 115 w 678857"/>
                  <a:gd name="connsiteY8" fmla="*/ 704771 h 864098"/>
                  <a:gd name="connsiteX9" fmla="*/ 678857 w 678857"/>
                  <a:gd name="connsiteY9" fmla="*/ 864098 h 864098"/>
                  <a:gd name="connsiteX10" fmla="*/ 677730 w 678857"/>
                  <a:gd name="connsiteY10" fmla="*/ 864098 h 864098"/>
                  <a:gd name="connsiteX11" fmla="*/ 677730 w 678857"/>
                  <a:gd name="connsiteY11" fmla="*/ 862827 h 864098"/>
                  <a:gd name="connsiteX12" fmla="*/ 678857 w 678857"/>
                  <a:gd name="connsiteY12" fmla="*/ 864098 h 864098"/>
                  <a:gd name="connsiteX0" fmla="*/ 112 w 689984"/>
                  <a:gd name="connsiteY0" fmla="*/ 775776 h 864098"/>
                  <a:gd name="connsiteX1" fmla="*/ 22836 w 689984"/>
                  <a:gd name="connsiteY1" fmla="*/ 694380 h 864098"/>
                  <a:gd name="connsiteX2" fmla="*/ 148797 w 689984"/>
                  <a:gd name="connsiteY2" fmla="*/ 2 h 864098"/>
                  <a:gd name="connsiteX3" fmla="*/ 410687 w 689984"/>
                  <a:gd name="connsiteY3" fmla="*/ 2 h 864098"/>
                  <a:gd name="connsiteX4" fmla="*/ 410687 w 689984"/>
                  <a:gd name="connsiteY4" fmla="*/ 0 h 864098"/>
                  <a:gd name="connsiteX5" fmla="*/ 688857 w 689984"/>
                  <a:gd name="connsiteY5" fmla="*/ 1 h 864098"/>
                  <a:gd name="connsiteX6" fmla="*/ 688857 w 689984"/>
                  <a:gd name="connsiteY6" fmla="*/ 862827 h 864098"/>
                  <a:gd name="connsiteX7" fmla="*/ 348997 w 689984"/>
                  <a:gd name="connsiteY7" fmla="*/ 479377 h 864098"/>
                  <a:gd name="connsiteX8" fmla="*/ 112 w 689984"/>
                  <a:gd name="connsiteY8" fmla="*/ 775776 h 864098"/>
                  <a:gd name="connsiteX9" fmla="*/ 689984 w 689984"/>
                  <a:gd name="connsiteY9" fmla="*/ 864098 h 864098"/>
                  <a:gd name="connsiteX10" fmla="*/ 688857 w 689984"/>
                  <a:gd name="connsiteY10" fmla="*/ 864098 h 864098"/>
                  <a:gd name="connsiteX11" fmla="*/ 688857 w 689984"/>
                  <a:gd name="connsiteY11" fmla="*/ 862827 h 864098"/>
                  <a:gd name="connsiteX12" fmla="*/ 689984 w 689984"/>
                  <a:gd name="connsiteY12" fmla="*/ 864098 h 864098"/>
                  <a:gd name="connsiteX0" fmla="*/ 4305 w 667148"/>
                  <a:gd name="connsiteY0" fmla="*/ 696112 h 864098"/>
                  <a:gd name="connsiteX1" fmla="*/ 0 w 667148"/>
                  <a:gd name="connsiteY1" fmla="*/ 694380 h 864098"/>
                  <a:gd name="connsiteX2" fmla="*/ 125961 w 667148"/>
                  <a:gd name="connsiteY2" fmla="*/ 2 h 864098"/>
                  <a:gd name="connsiteX3" fmla="*/ 387851 w 667148"/>
                  <a:gd name="connsiteY3" fmla="*/ 2 h 864098"/>
                  <a:gd name="connsiteX4" fmla="*/ 387851 w 667148"/>
                  <a:gd name="connsiteY4" fmla="*/ 0 h 864098"/>
                  <a:gd name="connsiteX5" fmla="*/ 666021 w 667148"/>
                  <a:gd name="connsiteY5" fmla="*/ 1 h 864098"/>
                  <a:gd name="connsiteX6" fmla="*/ 666021 w 667148"/>
                  <a:gd name="connsiteY6" fmla="*/ 862827 h 864098"/>
                  <a:gd name="connsiteX7" fmla="*/ 326161 w 667148"/>
                  <a:gd name="connsiteY7" fmla="*/ 479377 h 864098"/>
                  <a:gd name="connsiteX8" fmla="*/ 4305 w 667148"/>
                  <a:gd name="connsiteY8" fmla="*/ 696112 h 864098"/>
                  <a:gd name="connsiteX9" fmla="*/ 667148 w 667148"/>
                  <a:gd name="connsiteY9" fmla="*/ 864098 h 864098"/>
                  <a:gd name="connsiteX10" fmla="*/ 666021 w 667148"/>
                  <a:gd name="connsiteY10" fmla="*/ 864098 h 864098"/>
                  <a:gd name="connsiteX11" fmla="*/ 666021 w 667148"/>
                  <a:gd name="connsiteY11" fmla="*/ 862827 h 864098"/>
                  <a:gd name="connsiteX12" fmla="*/ 667148 w 667148"/>
                  <a:gd name="connsiteY12" fmla="*/ 864098 h 864098"/>
                  <a:gd name="connsiteX0" fmla="*/ 4305 w 667148"/>
                  <a:gd name="connsiteY0" fmla="*/ 696112 h 864098"/>
                  <a:gd name="connsiteX1" fmla="*/ 0 w 667148"/>
                  <a:gd name="connsiteY1" fmla="*/ 694380 h 864098"/>
                  <a:gd name="connsiteX2" fmla="*/ 125961 w 667148"/>
                  <a:gd name="connsiteY2" fmla="*/ 2 h 864098"/>
                  <a:gd name="connsiteX3" fmla="*/ 387851 w 667148"/>
                  <a:gd name="connsiteY3" fmla="*/ 2 h 864098"/>
                  <a:gd name="connsiteX4" fmla="*/ 387851 w 667148"/>
                  <a:gd name="connsiteY4" fmla="*/ 0 h 864098"/>
                  <a:gd name="connsiteX5" fmla="*/ 666021 w 667148"/>
                  <a:gd name="connsiteY5" fmla="*/ 1 h 864098"/>
                  <a:gd name="connsiteX6" fmla="*/ 666021 w 667148"/>
                  <a:gd name="connsiteY6" fmla="*/ 862827 h 864098"/>
                  <a:gd name="connsiteX7" fmla="*/ 326161 w 667148"/>
                  <a:gd name="connsiteY7" fmla="*/ 479377 h 864098"/>
                  <a:gd name="connsiteX8" fmla="*/ 4305 w 667148"/>
                  <a:gd name="connsiteY8" fmla="*/ 696112 h 864098"/>
                  <a:gd name="connsiteX9" fmla="*/ 667148 w 667148"/>
                  <a:gd name="connsiteY9" fmla="*/ 864098 h 864098"/>
                  <a:gd name="connsiteX10" fmla="*/ 666021 w 667148"/>
                  <a:gd name="connsiteY10" fmla="*/ 864098 h 864098"/>
                  <a:gd name="connsiteX11" fmla="*/ 666021 w 667148"/>
                  <a:gd name="connsiteY11" fmla="*/ 862827 h 864098"/>
                  <a:gd name="connsiteX12" fmla="*/ 667148 w 667148"/>
                  <a:gd name="connsiteY12" fmla="*/ 864098 h 864098"/>
                  <a:gd name="connsiteX0" fmla="*/ 4305 w 667148"/>
                  <a:gd name="connsiteY0" fmla="*/ 696112 h 864098"/>
                  <a:gd name="connsiteX1" fmla="*/ 0 w 667148"/>
                  <a:gd name="connsiteY1" fmla="*/ 694380 h 864098"/>
                  <a:gd name="connsiteX2" fmla="*/ 125961 w 667148"/>
                  <a:gd name="connsiteY2" fmla="*/ 2 h 864098"/>
                  <a:gd name="connsiteX3" fmla="*/ 387851 w 667148"/>
                  <a:gd name="connsiteY3" fmla="*/ 2 h 864098"/>
                  <a:gd name="connsiteX4" fmla="*/ 387851 w 667148"/>
                  <a:gd name="connsiteY4" fmla="*/ 0 h 864098"/>
                  <a:gd name="connsiteX5" fmla="*/ 666021 w 667148"/>
                  <a:gd name="connsiteY5" fmla="*/ 1 h 864098"/>
                  <a:gd name="connsiteX6" fmla="*/ 666021 w 667148"/>
                  <a:gd name="connsiteY6" fmla="*/ 862827 h 864098"/>
                  <a:gd name="connsiteX7" fmla="*/ 326161 w 667148"/>
                  <a:gd name="connsiteY7" fmla="*/ 479377 h 864098"/>
                  <a:gd name="connsiteX8" fmla="*/ 4305 w 667148"/>
                  <a:gd name="connsiteY8" fmla="*/ 696112 h 864098"/>
                  <a:gd name="connsiteX9" fmla="*/ 667148 w 667148"/>
                  <a:gd name="connsiteY9" fmla="*/ 864098 h 864098"/>
                  <a:gd name="connsiteX10" fmla="*/ 666021 w 667148"/>
                  <a:gd name="connsiteY10" fmla="*/ 864098 h 864098"/>
                  <a:gd name="connsiteX11" fmla="*/ 666021 w 667148"/>
                  <a:gd name="connsiteY11" fmla="*/ 862827 h 864098"/>
                  <a:gd name="connsiteX12" fmla="*/ 667148 w 667148"/>
                  <a:gd name="connsiteY12" fmla="*/ 864098 h 8640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667148" h="864098">
                    <a:moveTo>
                      <a:pt x="4305" y="696112"/>
                    </a:moveTo>
                    <a:lnTo>
                      <a:pt x="0" y="694380"/>
                    </a:lnTo>
                    <a:lnTo>
                      <a:pt x="125961" y="2"/>
                    </a:lnTo>
                    <a:lnTo>
                      <a:pt x="387851" y="2"/>
                    </a:lnTo>
                    <a:lnTo>
                      <a:pt x="387851" y="0"/>
                    </a:lnTo>
                    <a:lnTo>
                      <a:pt x="666021" y="1"/>
                    </a:lnTo>
                    <a:lnTo>
                      <a:pt x="666021" y="862827"/>
                    </a:lnTo>
                    <a:lnTo>
                      <a:pt x="326161" y="479377"/>
                    </a:lnTo>
                    <a:cubicBezTo>
                      <a:pt x="311095" y="496780"/>
                      <a:pt x="24143" y="673513"/>
                      <a:pt x="4305" y="696112"/>
                    </a:cubicBezTo>
                    <a:close/>
                    <a:moveTo>
                      <a:pt x="667148" y="864098"/>
                    </a:moveTo>
                    <a:lnTo>
                      <a:pt x="666021" y="864098"/>
                    </a:lnTo>
                    <a:lnTo>
                      <a:pt x="666021" y="862827"/>
                    </a:lnTo>
                    <a:lnTo>
                      <a:pt x="667148" y="864098"/>
                    </a:lnTo>
                    <a:close/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52" name="矢印: 五方向 51">
                <a:extLst>
                  <a:ext uri="{FF2B5EF4-FFF2-40B4-BE49-F238E27FC236}">
                    <a16:creationId xmlns:a16="http://schemas.microsoft.com/office/drawing/2014/main" id="{0C50F88D-3FE1-A8FA-FA91-C347BC1F00F3}"/>
                  </a:ext>
                </a:extLst>
              </p:cNvPr>
              <p:cNvSpPr/>
              <p:nvPr/>
            </p:nvSpPr>
            <p:spPr>
              <a:xfrm rot="16200000">
                <a:off x="1796674" y="3595748"/>
                <a:ext cx="792795" cy="720080"/>
              </a:xfrm>
              <a:prstGeom prst="homePlate">
                <a:avLst>
                  <a:gd name="adj" fmla="val 120548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53" name="フリーフォーム: 図形 52">
                <a:extLst>
                  <a:ext uri="{FF2B5EF4-FFF2-40B4-BE49-F238E27FC236}">
                    <a16:creationId xmlns:a16="http://schemas.microsoft.com/office/drawing/2014/main" id="{2C11B20D-6A87-7884-2FD8-7751AB4F51C1}"/>
                  </a:ext>
                </a:extLst>
              </p:cNvPr>
              <p:cNvSpPr/>
              <p:nvPr/>
            </p:nvSpPr>
            <p:spPr>
              <a:xfrm rot="10800000" flipH="1">
                <a:off x="1526965" y="3560096"/>
                <a:ext cx="666107" cy="792090"/>
              </a:xfrm>
              <a:custGeom>
                <a:avLst/>
                <a:gdLst>
                  <a:gd name="connsiteX0" fmla="*/ 1126 w 721207"/>
                  <a:gd name="connsiteY0" fmla="*/ 864098 h 864098"/>
                  <a:gd name="connsiteX1" fmla="*/ 0 w 721207"/>
                  <a:gd name="connsiteY1" fmla="*/ 864098 h 864098"/>
                  <a:gd name="connsiteX2" fmla="*/ 180020 w 721207"/>
                  <a:gd name="connsiteY2" fmla="*/ 2 h 864098"/>
                  <a:gd name="connsiteX3" fmla="*/ 441910 w 721207"/>
                  <a:gd name="connsiteY3" fmla="*/ 2 h 864098"/>
                  <a:gd name="connsiteX4" fmla="*/ 441910 w 721207"/>
                  <a:gd name="connsiteY4" fmla="*/ 0 h 864098"/>
                  <a:gd name="connsiteX5" fmla="*/ 720080 w 721207"/>
                  <a:gd name="connsiteY5" fmla="*/ 1 h 864098"/>
                  <a:gd name="connsiteX6" fmla="*/ 720080 w 721207"/>
                  <a:gd name="connsiteY6" fmla="*/ 862827 h 864098"/>
                  <a:gd name="connsiteX7" fmla="*/ 380220 w 721207"/>
                  <a:gd name="connsiteY7" fmla="*/ 479377 h 864098"/>
                  <a:gd name="connsiteX8" fmla="*/ 721207 w 721207"/>
                  <a:gd name="connsiteY8" fmla="*/ 864098 h 864098"/>
                  <a:gd name="connsiteX9" fmla="*/ 720080 w 721207"/>
                  <a:gd name="connsiteY9" fmla="*/ 864098 h 864098"/>
                  <a:gd name="connsiteX10" fmla="*/ 720080 w 721207"/>
                  <a:gd name="connsiteY10" fmla="*/ 862827 h 864098"/>
                  <a:gd name="connsiteX0" fmla="*/ 42465 w 721207"/>
                  <a:gd name="connsiteY0" fmla="*/ 704771 h 864098"/>
                  <a:gd name="connsiteX1" fmla="*/ 0 w 721207"/>
                  <a:gd name="connsiteY1" fmla="*/ 864098 h 864098"/>
                  <a:gd name="connsiteX2" fmla="*/ 180020 w 721207"/>
                  <a:gd name="connsiteY2" fmla="*/ 2 h 864098"/>
                  <a:gd name="connsiteX3" fmla="*/ 441910 w 721207"/>
                  <a:gd name="connsiteY3" fmla="*/ 2 h 864098"/>
                  <a:gd name="connsiteX4" fmla="*/ 441910 w 721207"/>
                  <a:gd name="connsiteY4" fmla="*/ 0 h 864098"/>
                  <a:gd name="connsiteX5" fmla="*/ 720080 w 721207"/>
                  <a:gd name="connsiteY5" fmla="*/ 1 h 864098"/>
                  <a:gd name="connsiteX6" fmla="*/ 720080 w 721207"/>
                  <a:gd name="connsiteY6" fmla="*/ 862827 h 864098"/>
                  <a:gd name="connsiteX7" fmla="*/ 380220 w 721207"/>
                  <a:gd name="connsiteY7" fmla="*/ 479377 h 864098"/>
                  <a:gd name="connsiteX8" fmla="*/ 42465 w 721207"/>
                  <a:gd name="connsiteY8" fmla="*/ 704771 h 864098"/>
                  <a:gd name="connsiteX9" fmla="*/ 721207 w 721207"/>
                  <a:gd name="connsiteY9" fmla="*/ 864098 h 864098"/>
                  <a:gd name="connsiteX10" fmla="*/ 720080 w 721207"/>
                  <a:gd name="connsiteY10" fmla="*/ 864098 h 864098"/>
                  <a:gd name="connsiteX11" fmla="*/ 720080 w 721207"/>
                  <a:gd name="connsiteY11" fmla="*/ 862827 h 864098"/>
                  <a:gd name="connsiteX12" fmla="*/ 721207 w 721207"/>
                  <a:gd name="connsiteY12" fmla="*/ 864098 h 864098"/>
                  <a:gd name="connsiteX0" fmla="*/ 125144 w 803886"/>
                  <a:gd name="connsiteY0" fmla="*/ 704771 h 864098"/>
                  <a:gd name="connsiteX1" fmla="*/ 0 w 803886"/>
                  <a:gd name="connsiteY1" fmla="*/ 562762 h 864098"/>
                  <a:gd name="connsiteX2" fmla="*/ 262699 w 803886"/>
                  <a:gd name="connsiteY2" fmla="*/ 2 h 864098"/>
                  <a:gd name="connsiteX3" fmla="*/ 524589 w 803886"/>
                  <a:gd name="connsiteY3" fmla="*/ 2 h 864098"/>
                  <a:gd name="connsiteX4" fmla="*/ 524589 w 803886"/>
                  <a:gd name="connsiteY4" fmla="*/ 0 h 864098"/>
                  <a:gd name="connsiteX5" fmla="*/ 802759 w 803886"/>
                  <a:gd name="connsiteY5" fmla="*/ 1 h 864098"/>
                  <a:gd name="connsiteX6" fmla="*/ 802759 w 803886"/>
                  <a:gd name="connsiteY6" fmla="*/ 862827 h 864098"/>
                  <a:gd name="connsiteX7" fmla="*/ 462899 w 803886"/>
                  <a:gd name="connsiteY7" fmla="*/ 479377 h 864098"/>
                  <a:gd name="connsiteX8" fmla="*/ 125144 w 803886"/>
                  <a:gd name="connsiteY8" fmla="*/ 704771 h 864098"/>
                  <a:gd name="connsiteX9" fmla="*/ 803886 w 803886"/>
                  <a:gd name="connsiteY9" fmla="*/ 864098 h 864098"/>
                  <a:gd name="connsiteX10" fmla="*/ 802759 w 803886"/>
                  <a:gd name="connsiteY10" fmla="*/ 864098 h 864098"/>
                  <a:gd name="connsiteX11" fmla="*/ 802759 w 803886"/>
                  <a:gd name="connsiteY11" fmla="*/ 862827 h 864098"/>
                  <a:gd name="connsiteX12" fmla="*/ 803886 w 803886"/>
                  <a:gd name="connsiteY12" fmla="*/ 864098 h 864098"/>
                  <a:gd name="connsiteX0" fmla="*/ 0 w 678742"/>
                  <a:gd name="connsiteY0" fmla="*/ 704771 h 864098"/>
                  <a:gd name="connsiteX1" fmla="*/ 11594 w 678742"/>
                  <a:gd name="connsiteY1" fmla="*/ 694380 h 864098"/>
                  <a:gd name="connsiteX2" fmla="*/ 137555 w 678742"/>
                  <a:gd name="connsiteY2" fmla="*/ 2 h 864098"/>
                  <a:gd name="connsiteX3" fmla="*/ 399445 w 678742"/>
                  <a:gd name="connsiteY3" fmla="*/ 2 h 864098"/>
                  <a:gd name="connsiteX4" fmla="*/ 399445 w 678742"/>
                  <a:gd name="connsiteY4" fmla="*/ 0 h 864098"/>
                  <a:gd name="connsiteX5" fmla="*/ 677615 w 678742"/>
                  <a:gd name="connsiteY5" fmla="*/ 1 h 864098"/>
                  <a:gd name="connsiteX6" fmla="*/ 677615 w 678742"/>
                  <a:gd name="connsiteY6" fmla="*/ 862827 h 864098"/>
                  <a:gd name="connsiteX7" fmla="*/ 337755 w 678742"/>
                  <a:gd name="connsiteY7" fmla="*/ 479377 h 864098"/>
                  <a:gd name="connsiteX8" fmla="*/ 0 w 678742"/>
                  <a:gd name="connsiteY8" fmla="*/ 704771 h 864098"/>
                  <a:gd name="connsiteX9" fmla="*/ 678742 w 678742"/>
                  <a:gd name="connsiteY9" fmla="*/ 864098 h 864098"/>
                  <a:gd name="connsiteX10" fmla="*/ 677615 w 678742"/>
                  <a:gd name="connsiteY10" fmla="*/ 864098 h 864098"/>
                  <a:gd name="connsiteX11" fmla="*/ 677615 w 678742"/>
                  <a:gd name="connsiteY11" fmla="*/ 862827 h 864098"/>
                  <a:gd name="connsiteX12" fmla="*/ 678742 w 678742"/>
                  <a:gd name="connsiteY12" fmla="*/ 864098 h 864098"/>
                  <a:gd name="connsiteX0" fmla="*/ 0 w 678742"/>
                  <a:gd name="connsiteY0" fmla="*/ 704771 h 864098"/>
                  <a:gd name="connsiteX1" fmla="*/ 11594 w 678742"/>
                  <a:gd name="connsiteY1" fmla="*/ 694380 h 864098"/>
                  <a:gd name="connsiteX2" fmla="*/ 137555 w 678742"/>
                  <a:gd name="connsiteY2" fmla="*/ 2 h 864098"/>
                  <a:gd name="connsiteX3" fmla="*/ 399445 w 678742"/>
                  <a:gd name="connsiteY3" fmla="*/ 2 h 864098"/>
                  <a:gd name="connsiteX4" fmla="*/ 399445 w 678742"/>
                  <a:gd name="connsiteY4" fmla="*/ 0 h 864098"/>
                  <a:gd name="connsiteX5" fmla="*/ 677615 w 678742"/>
                  <a:gd name="connsiteY5" fmla="*/ 1 h 864098"/>
                  <a:gd name="connsiteX6" fmla="*/ 677615 w 678742"/>
                  <a:gd name="connsiteY6" fmla="*/ 862827 h 864098"/>
                  <a:gd name="connsiteX7" fmla="*/ 337755 w 678742"/>
                  <a:gd name="connsiteY7" fmla="*/ 479377 h 864098"/>
                  <a:gd name="connsiteX8" fmla="*/ 0 w 678742"/>
                  <a:gd name="connsiteY8" fmla="*/ 704771 h 864098"/>
                  <a:gd name="connsiteX9" fmla="*/ 678742 w 678742"/>
                  <a:gd name="connsiteY9" fmla="*/ 864098 h 864098"/>
                  <a:gd name="connsiteX10" fmla="*/ 677615 w 678742"/>
                  <a:gd name="connsiteY10" fmla="*/ 864098 h 864098"/>
                  <a:gd name="connsiteX11" fmla="*/ 677615 w 678742"/>
                  <a:gd name="connsiteY11" fmla="*/ 862827 h 864098"/>
                  <a:gd name="connsiteX12" fmla="*/ 678742 w 678742"/>
                  <a:gd name="connsiteY12" fmla="*/ 864098 h 864098"/>
                  <a:gd name="connsiteX0" fmla="*/ 115 w 678857"/>
                  <a:gd name="connsiteY0" fmla="*/ 704771 h 864098"/>
                  <a:gd name="connsiteX1" fmla="*/ 11709 w 678857"/>
                  <a:gd name="connsiteY1" fmla="*/ 694380 h 864098"/>
                  <a:gd name="connsiteX2" fmla="*/ 137670 w 678857"/>
                  <a:gd name="connsiteY2" fmla="*/ 2 h 864098"/>
                  <a:gd name="connsiteX3" fmla="*/ 399560 w 678857"/>
                  <a:gd name="connsiteY3" fmla="*/ 2 h 864098"/>
                  <a:gd name="connsiteX4" fmla="*/ 399560 w 678857"/>
                  <a:gd name="connsiteY4" fmla="*/ 0 h 864098"/>
                  <a:gd name="connsiteX5" fmla="*/ 677730 w 678857"/>
                  <a:gd name="connsiteY5" fmla="*/ 1 h 864098"/>
                  <a:gd name="connsiteX6" fmla="*/ 677730 w 678857"/>
                  <a:gd name="connsiteY6" fmla="*/ 862827 h 864098"/>
                  <a:gd name="connsiteX7" fmla="*/ 337870 w 678857"/>
                  <a:gd name="connsiteY7" fmla="*/ 479377 h 864098"/>
                  <a:gd name="connsiteX8" fmla="*/ 115 w 678857"/>
                  <a:gd name="connsiteY8" fmla="*/ 704771 h 864098"/>
                  <a:gd name="connsiteX9" fmla="*/ 678857 w 678857"/>
                  <a:gd name="connsiteY9" fmla="*/ 864098 h 864098"/>
                  <a:gd name="connsiteX10" fmla="*/ 677730 w 678857"/>
                  <a:gd name="connsiteY10" fmla="*/ 864098 h 864098"/>
                  <a:gd name="connsiteX11" fmla="*/ 677730 w 678857"/>
                  <a:gd name="connsiteY11" fmla="*/ 862827 h 864098"/>
                  <a:gd name="connsiteX12" fmla="*/ 678857 w 678857"/>
                  <a:gd name="connsiteY12" fmla="*/ 864098 h 864098"/>
                  <a:gd name="connsiteX0" fmla="*/ 112 w 689984"/>
                  <a:gd name="connsiteY0" fmla="*/ 775776 h 864098"/>
                  <a:gd name="connsiteX1" fmla="*/ 22836 w 689984"/>
                  <a:gd name="connsiteY1" fmla="*/ 694380 h 864098"/>
                  <a:gd name="connsiteX2" fmla="*/ 148797 w 689984"/>
                  <a:gd name="connsiteY2" fmla="*/ 2 h 864098"/>
                  <a:gd name="connsiteX3" fmla="*/ 410687 w 689984"/>
                  <a:gd name="connsiteY3" fmla="*/ 2 h 864098"/>
                  <a:gd name="connsiteX4" fmla="*/ 410687 w 689984"/>
                  <a:gd name="connsiteY4" fmla="*/ 0 h 864098"/>
                  <a:gd name="connsiteX5" fmla="*/ 688857 w 689984"/>
                  <a:gd name="connsiteY5" fmla="*/ 1 h 864098"/>
                  <a:gd name="connsiteX6" fmla="*/ 688857 w 689984"/>
                  <a:gd name="connsiteY6" fmla="*/ 862827 h 864098"/>
                  <a:gd name="connsiteX7" fmla="*/ 348997 w 689984"/>
                  <a:gd name="connsiteY7" fmla="*/ 479377 h 864098"/>
                  <a:gd name="connsiteX8" fmla="*/ 112 w 689984"/>
                  <a:gd name="connsiteY8" fmla="*/ 775776 h 864098"/>
                  <a:gd name="connsiteX9" fmla="*/ 689984 w 689984"/>
                  <a:gd name="connsiteY9" fmla="*/ 864098 h 864098"/>
                  <a:gd name="connsiteX10" fmla="*/ 688857 w 689984"/>
                  <a:gd name="connsiteY10" fmla="*/ 864098 h 864098"/>
                  <a:gd name="connsiteX11" fmla="*/ 688857 w 689984"/>
                  <a:gd name="connsiteY11" fmla="*/ 862827 h 864098"/>
                  <a:gd name="connsiteX12" fmla="*/ 689984 w 689984"/>
                  <a:gd name="connsiteY12" fmla="*/ 864098 h 864098"/>
                  <a:gd name="connsiteX0" fmla="*/ 4305 w 667148"/>
                  <a:gd name="connsiteY0" fmla="*/ 696112 h 864098"/>
                  <a:gd name="connsiteX1" fmla="*/ 0 w 667148"/>
                  <a:gd name="connsiteY1" fmla="*/ 694380 h 864098"/>
                  <a:gd name="connsiteX2" fmla="*/ 125961 w 667148"/>
                  <a:gd name="connsiteY2" fmla="*/ 2 h 864098"/>
                  <a:gd name="connsiteX3" fmla="*/ 387851 w 667148"/>
                  <a:gd name="connsiteY3" fmla="*/ 2 h 864098"/>
                  <a:gd name="connsiteX4" fmla="*/ 387851 w 667148"/>
                  <a:gd name="connsiteY4" fmla="*/ 0 h 864098"/>
                  <a:gd name="connsiteX5" fmla="*/ 666021 w 667148"/>
                  <a:gd name="connsiteY5" fmla="*/ 1 h 864098"/>
                  <a:gd name="connsiteX6" fmla="*/ 666021 w 667148"/>
                  <a:gd name="connsiteY6" fmla="*/ 862827 h 864098"/>
                  <a:gd name="connsiteX7" fmla="*/ 326161 w 667148"/>
                  <a:gd name="connsiteY7" fmla="*/ 479377 h 864098"/>
                  <a:gd name="connsiteX8" fmla="*/ 4305 w 667148"/>
                  <a:gd name="connsiteY8" fmla="*/ 696112 h 864098"/>
                  <a:gd name="connsiteX9" fmla="*/ 667148 w 667148"/>
                  <a:gd name="connsiteY9" fmla="*/ 864098 h 864098"/>
                  <a:gd name="connsiteX10" fmla="*/ 666021 w 667148"/>
                  <a:gd name="connsiteY10" fmla="*/ 864098 h 864098"/>
                  <a:gd name="connsiteX11" fmla="*/ 666021 w 667148"/>
                  <a:gd name="connsiteY11" fmla="*/ 862827 h 864098"/>
                  <a:gd name="connsiteX12" fmla="*/ 667148 w 667148"/>
                  <a:gd name="connsiteY12" fmla="*/ 864098 h 864098"/>
                  <a:gd name="connsiteX0" fmla="*/ 4305 w 667148"/>
                  <a:gd name="connsiteY0" fmla="*/ 696112 h 864098"/>
                  <a:gd name="connsiteX1" fmla="*/ 0 w 667148"/>
                  <a:gd name="connsiteY1" fmla="*/ 694380 h 864098"/>
                  <a:gd name="connsiteX2" fmla="*/ 125961 w 667148"/>
                  <a:gd name="connsiteY2" fmla="*/ 2 h 864098"/>
                  <a:gd name="connsiteX3" fmla="*/ 387851 w 667148"/>
                  <a:gd name="connsiteY3" fmla="*/ 2 h 864098"/>
                  <a:gd name="connsiteX4" fmla="*/ 387851 w 667148"/>
                  <a:gd name="connsiteY4" fmla="*/ 0 h 864098"/>
                  <a:gd name="connsiteX5" fmla="*/ 666021 w 667148"/>
                  <a:gd name="connsiteY5" fmla="*/ 1 h 864098"/>
                  <a:gd name="connsiteX6" fmla="*/ 666021 w 667148"/>
                  <a:gd name="connsiteY6" fmla="*/ 862827 h 864098"/>
                  <a:gd name="connsiteX7" fmla="*/ 326161 w 667148"/>
                  <a:gd name="connsiteY7" fmla="*/ 479377 h 864098"/>
                  <a:gd name="connsiteX8" fmla="*/ 4305 w 667148"/>
                  <a:gd name="connsiteY8" fmla="*/ 696112 h 864098"/>
                  <a:gd name="connsiteX9" fmla="*/ 667148 w 667148"/>
                  <a:gd name="connsiteY9" fmla="*/ 864098 h 864098"/>
                  <a:gd name="connsiteX10" fmla="*/ 666021 w 667148"/>
                  <a:gd name="connsiteY10" fmla="*/ 864098 h 864098"/>
                  <a:gd name="connsiteX11" fmla="*/ 666021 w 667148"/>
                  <a:gd name="connsiteY11" fmla="*/ 862827 h 864098"/>
                  <a:gd name="connsiteX12" fmla="*/ 667148 w 667148"/>
                  <a:gd name="connsiteY12" fmla="*/ 864098 h 864098"/>
                  <a:gd name="connsiteX0" fmla="*/ 4305 w 667148"/>
                  <a:gd name="connsiteY0" fmla="*/ 696112 h 864098"/>
                  <a:gd name="connsiteX1" fmla="*/ 0 w 667148"/>
                  <a:gd name="connsiteY1" fmla="*/ 694380 h 864098"/>
                  <a:gd name="connsiteX2" fmla="*/ 125961 w 667148"/>
                  <a:gd name="connsiteY2" fmla="*/ 2 h 864098"/>
                  <a:gd name="connsiteX3" fmla="*/ 387851 w 667148"/>
                  <a:gd name="connsiteY3" fmla="*/ 2 h 864098"/>
                  <a:gd name="connsiteX4" fmla="*/ 387851 w 667148"/>
                  <a:gd name="connsiteY4" fmla="*/ 0 h 864098"/>
                  <a:gd name="connsiteX5" fmla="*/ 666021 w 667148"/>
                  <a:gd name="connsiteY5" fmla="*/ 1 h 864098"/>
                  <a:gd name="connsiteX6" fmla="*/ 666021 w 667148"/>
                  <a:gd name="connsiteY6" fmla="*/ 862827 h 864098"/>
                  <a:gd name="connsiteX7" fmla="*/ 326161 w 667148"/>
                  <a:gd name="connsiteY7" fmla="*/ 479377 h 864098"/>
                  <a:gd name="connsiteX8" fmla="*/ 4305 w 667148"/>
                  <a:gd name="connsiteY8" fmla="*/ 696112 h 864098"/>
                  <a:gd name="connsiteX9" fmla="*/ 667148 w 667148"/>
                  <a:gd name="connsiteY9" fmla="*/ 864098 h 864098"/>
                  <a:gd name="connsiteX10" fmla="*/ 666021 w 667148"/>
                  <a:gd name="connsiteY10" fmla="*/ 864098 h 864098"/>
                  <a:gd name="connsiteX11" fmla="*/ 666021 w 667148"/>
                  <a:gd name="connsiteY11" fmla="*/ 862827 h 864098"/>
                  <a:gd name="connsiteX12" fmla="*/ 667148 w 667148"/>
                  <a:gd name="connsiteY12" fmla="*/ 864098 h 8640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667148" h="864098">
                    <a:moveTo>
                      <a:pt x="4305" y="696112"/>
                    </a:moveTo>
                    <a:lnTo>
                      <a:pt x="0" y="694380"/>
                    </a:lnTo>
                    <a:lnTo>
                      <a:pt x="125961" y="2"/>
                    </a:lnTo>
                    <a:lnTo>
                      <a:pt x="387851" y="2"/>
                    </a:lnTo>
                    <a:lnTo>
                      <a:pt x="387851" y="0"/>
                    </a:lnTo>
                    <a:lnTo>
                      <a:pt x="666021" y="1"/>
                    </a:lnTo>
                    <a:lnTo>
                      <a:pt x="666021" y="862827"/>
                    </a:lnTo>
                    <a:lnTo>
                      <a:pt x="326161" y="479377"/>
                    </a:lnTo>
                    <a:cubicBezTo>
                      <a:pt x="311095" y="496780"/>
                      <a:pt x="24143" y="673513"/>
                      <a:pt x="4305" y="696112"/>
                    </a:cubicBezTo>
                    <a:close/>
                    <a:moveTo>
                      <a:pt x="667148" y="864098"/>
                    </a:moveTo>
                    <a:lnTo>
                      <a:pt x="666021" y="864098"/>
                    </a:lnTo>
                    <a:lnTo>
                      <a:pt x="666021" y="862827"/>
                    </a:lnTo>
                    <a:lnTo>
                      <a:pt x="667148" y="864098"/>
                    </a:lnTo>
                    <a:close/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</p:grpSp>
        <p:sp>
          <p:nvSpPr>
            <p:cNvPr id="47" name="楕円 46">
              <a:extLst>
                <a:ext uri="{FF2B5EF4-FFF2-40B4-BE49-F238E27FC236}">
                  <a16:creationId xmlns:a16="http://schemas.microsoft.com/office/drawing/2014/main" id="{3139186A-1C52-1DB8-B685-E3DEA03C1776}"/>
                </a:ext>
              </a:extLst>
            </p:cNvPr>
            <p:cNvSpPr/>
            <p:nvPr/>
          </p:nvSpPr>
          <p:spPr>
            <a:xfrm>
              <a:off x="1131716" y="2651132"/>
              <a:ext cx="159462" cy="159462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8" name="楕円 47">
              <a:extLst>
                <a:ext uri="{FF2B5EF4-FFF2-40B4-BE49-F238E27FC236}">
                  <a16:creationId xmlns:a16="http://schemas.microsoft.com/office/drawing/2014/main" id="{8FE3C8A8-60EA-AEC1-77CA-5BC38CF64C78}"/>
                </a:ext>
              </a:extLst>
            </p:cNvPr>
            <p:cNvSpPr/>
            <p:nvPr/>
          </p:nvSpPr>
          <p:spPr>
            <a:xfrm>
              <a:off x="1803643" y="2825637"/>
              <a:ext cx="159462" cy="159462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9" name="楕円 48">
              <a:extLst>
                <a:ext uri="{FF2B5EF4-FFF2-40B4-BE49-F238E27FC236}">
                  <a16:creationId xmlns:a16="http://schemas.microsoft.com/office/drawing/2014/main" id="{5727214B-DB8A-C4CF-FB17-0BC530CFFDA9}"/>
                </a:ext>
              </a:extLst>
            </p:cNvPr>
            <p:cNvSpPr/>
            <p:nvPr/>
          </p:nvSpPr>
          <p:spPr>
            <a:xfrm>
              <a:off x="426798" y="2833504"/>
              <a:ext cx="159462" cy="159462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0" name="正方形/長方形 49">
              <a:extLst>
                <a:ext uri="{FF2B5EF4-FFF2-40B4-BE49-F238E27FC236}">
                  <a16:creationId xmlns:a16="http://schemas.microsoft.com/office/drawing/2014/main" id="{252CDF4B-5E3C-2E42-9286-533480DE0725}"/>
                </a:ext>
              </a:extLst>
            </p:cNvPr>
            <p:cNvSpPr/>
            <p:nvPr/>
          </p:nvSpPr>
          <p:spPr>
            <a:xfrm>
              <a:off x="664190" y="3664092"/>
              <a:ext cx="1077475" cy="121654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54" name="グループ化 53">
            <a:extLst>
              <a:ext uri="{FF2B5EF4-FFF2-40B4-BE49-F238E27FC236}">
                <a16:creationId xmlns:a16="http://schemas.microsoft.com/office/drawing/2014/main" id="{5FE48BD0-65A2-8949-266F-A9CAE17AD1B2}"/>
              </a:ext>
            </a:extLst>
          </p:cNvPr>
          <p:cNvGrpSpPr/>
          <p:nvPr/>
        </p:nvGrpSpPr>
        <p:grpSpPr>
          <a:xfrm>
            <a:off x="6040353" y="1190682"/>
            <a:ext cx="731947" cy="540567"/>
            <a:chOff x="426798" y="2651132"/>
            <a:chExt cx="1536307" cy="1134614"/>
          </a:xfrm>
        </p:grpSpPr>
        <p:grpSp>
          <p:nvGrpSpPr>
            <p:cNvPr id="55" name="グループ化 54">
              <a:extLst>
                <a:ext uri="{FF2B5EF4-FFF2-40B4-BE49-F238E27FC236}">
                  <a16:creationId xmlns:a16="http://schemas.microsoft.com/office/drawing/2014/main" id="{BBAE1013-C7C2-17BC-8394-AC1B2EEBE402}"/>
                </a:ext>
              </a:extLst>
            </p:cNvPr>
            <p:cNvGrpSpPr/>
            <p:nvPr/>
          </p:nvGrpSpPr>
          <p:grpSpPr>
            <a:xfrm>
              <a:off x="545341" y="2832798"/>
              <a:ext cx="1332213" cy="792796"/>
              <a:chOff x="1526965" y="3559390"/>
              <a:chExt cx="1332213" cy="792796"/>
            </a:xfrm>
          </p:grpSpPr>
          <p:sp>
            <p:nvSpPr>
              <p:cNvPr id="60" name="フリーフォーム: 図形 59">
                <a:extLst>
                  <a:ext uri="{FF2B5EF4-FFF2-40B4-BE49-F238E27FC236}">
                    <a16:creationId xmlns:a16="http://schemas.microsoft.com/office/drawing/2014/main" id="{A504CA7D-C9BA-CBA2-BCD4-2537C5015DC9}"/>
                  </a:ext>
                </a:extLst>
              </p:cNvPr>
              <p:cNvSpPr/>
              <p:nvPr/>
            </p:nvSpPr>
            <p:spPr>
              <a:xfrm rot="10800000">
                <a:off x="2193071" y="3560096"/>
                <a:ext cx="666107" cy="792090"/>
              </a:xfrm>
              <a:custGeom>
                <a:avLst/>
                <a:gdLst>
                  <a:gd name="connsiteX0" fmla="*/ 1126 w 721207"/>
                  <a:gd name="connsiteY0" fmla="*/ 864098 h 864098"/>
                  <a:gd name="connsiteX1" fmla="*/ 0 w 721207"/>
                  <a:gd name="connsiteY1" fmla="*/ 864098 h 864098"/>
                  <a:gd name="connsiteX2" fmla="*/ 180020 w 721207"/>
                  <a:gd name="connsiteY2" fmla="*/ 2 h 864098"/>
                  <a:gd name="connsiteX3" fmla="*/ 441910 w 721207"/>
                  <a:gd name="connsiteY3" fmla="*/ 2 h 864098"/>
                  <a:gd name="connsiteX4" fmla="*/ 441910 w 721207"/>
                  <a:gd name="connsiteY4" fmla="*/ 0 h 864098"/>
                  <a:gd name="connsiteX5" fmla="*/ 720080 w 721207"/>
                  <a:gd name="connsiteY5" fmla="*/ 1 h 864098"/>
                  <a:gd name="connsiteX6" fmla="*/ 720080 w 721207"/>
                  <a:gd name="connsiteY6" fmla="*/ 862827 h 864098"/>
                  <a:gd name="connsiteX7" fmla="*/ 380220 w 721207"/>
                  <a:gd name="connsiteY7" fmla="*/ 479377 h 864098"/>
                  <a:gd name="connsiteX8" fmla="*/ 721207 w 721207"/>
                  <a:gd name="connsiteY8" fmla="*/ 864098 h 864098"/>
                  <a:gd name="connsiteX9" fmla="*/ 720080 w 721207"/>
                  <a:gd name="connsiteY9" fmla="*/ 864098 h 864098"/>
                  <a:gd name="connsiteX10" fmla="*/ 720080 w 721207"/>
                  <a:gd name="connsiteY10" fmla="*/ 862827 h 864098"/>
                  <a:gd name="connsiteX0" fmla="*/ 42465 w 721207"/>
                  <a:gd name="connsiteY0" fmla="*/ 704771 h 864098"/>
                  <a:gd name="connsiteX1" fmla="*/ 0 w 721207"/>
                  <a:gd name="connsiteY1" fmla="*/ 864098 h 864098"/>
                  <a:gd name="connsiteX2" fmla="*/ 180020 w 721207"/>
                  <a:gd name="connsiteY2" fmla="*/ 2 h 864098"/>
                  <a:gd name="connsiteX3" fmla="*/ 441910 w 721207"/>
                  <a:gd name="connsiteY3" fmla="*/ 2 h 864098"/>
                  <a:gd name="connsiteX4" fmla="*/ 441910 w 721207"/>
                  <a:gd name="connsiteY4" fmla="*/ 0 h 864098"/>
                  <a:gd name="connsiteX5" fmla="*/ 720080 w 721207"/>
                  <a:gd name="connsiteY5" fmla="*/ 1 h 864098"/>
                  <a:gd name="connsiteX6" fmla="*/ 720080 w 721207"/>
                  <a:gd name="connsiteY6" fmla="*/ 862827 h 864098"/>
                  <a:gd name="connsiteX7" fmla="*/ 380220 w 721207"/>
                  <a:gd name="connsiteY7" fmla="*/ 479377 h 864098"/>
                  <a:gd name="connsiteX8" fmla="*/ 42465 w 721207"/>
                  <a:gd name="connsiteY8" fmla="*/ 704771 h 864098"/>
                  <a:gd name="connsiteX9" fmla="*/ 721207 w 721207"/>
                  <a:gd name="connsiteY9" fmla="*/ 864098 h 864098"/>
                  <a:gd name="connsiteX10" fmla="*/ 720080 w 721207"/>
                  <a:gd name="connsiteY10" fmla="*/ 864098 h 864098"/>
                  <a:gd name="connsiteX11" fmla="*/ 720080 w 721207"/>
                  <a:gd name="connsiteY11" fmla="*/ 862827 h 864098"/>
                  <a:gd name="connsiteX12" fmla="*/ 721207 w 721207"/>
                  <a:gd name="connsiteY12" fmla="*/ 864098 h 864098"/>
                  <a:gd name="connsiteX0" fmla="*/ 125144 w 803886"/>
                  <a:gd name="connsiteY0" fmla="*/ 704771 h 864098"/>
                  <a:gd name="connsiteX1" fmla="*/ 0 w 803886"/>
                  <a:gd name="connsiteY1" fmla="*/ 562762 h 864098"/>
                  <a:gd name="connsiteX2" fmla="*/ 262699 w 803886"/>
                  <a:gd name="connsiteY2" fmla="*/ 2 h 864098"/>
                  <a:gd name="connsiteX3" fmla="*/ 524589 w 803886"/>
                  <a:gd name="connsiteY3" fmla="*/ 2 h 864098"/>
                  <a:gd name="connsiteX4" fmla="*/ 524589 w 803886"/>
                  <a:gd name="connsiteY4" fmla="*/ 0 h 864098"/>
                  <a:gd name="connsiteX5" fmla="*/ 802759 w 803886"/>
                  <a:gd name="connsiteY5" fmla="*/ 1 h 864098"/>
                  <a:gd name="connsiteX6" fmla="*/ 802759 w 803886"/>
                  <a:gd name="connsiteY6" fmla="*/ 862827 h 864098"/>
                  <a:gd name="connsiteX7" fmla="*/ 462899 w 803886"/>
                  <a:gd name="connsiteY7" fmla="*/ 479377 h 864098"/>
                  <a:gd name="connsiteX8" fmla="*/ 125144 w 803886"/>
                  <a:gd name="connsiteY8" fmla="*/ 704771 h 864098"/>
                  <a:gd name="connsiteX9" fmla="*/ 803886 w 803886"/>
                  <a:gd name="connsiteY9" fmla="*/ 864098 h 864098"/>
                  <a:gd name="connsiteX10" fmla="*/ 802759 w 803886"/>
                  <a:gd name="connsiteY10" fmla="*/ 864098 h 864098"/>
                  <a:gd name="connsiteX11" fmla="*/ 802759 w 803886"/>
                  <a:gd name="connsiteY11" fmla="*/ 862827 h 864098"/>
                  <a:gd name="connsiteX12" fmla="*/ 803886 w 803886"/>
                  <a:gd name="connsiteY12" fmla="*/ 864098 h 864098"/>
                  <a:gd name="connsiteX0" fmla="*/ 0 w 678742"/>
                  <a:gd name="connsiteY0" fmla="*/ 704771 h 864098"/>
                  <a:gd name="connsiteX1" fmla="*/ 11594 w 678742"/>
                  <a:gd name="connsiteY1" fmla="*/ 694380 h 864098"/>
                  <a:gd name="connsiteX2" fmla="*/ 137555 w 678742"/>
                  <a:gd name="connsiteY2" fmla="*/ 2 h 864098"/>
                  <a:gd name="connsiteX3" fmla="*/ 399445 w 678742"/>
                  <a:gd name="connsiteY3" fmla="*/ 2 h 864098"/>
                  <a:gd name="connsiteX4" fmla="*/ 399445 w 678742"/>
                  <a:gd name="connsiteY4" fmla="*/ 0 h 864098"/>
                  <a:gd name="connsiteX5" fmla="*/ 677615 w 678742"/>
                  <a:gd name="connsiteY5" fmla="*/ 1 h 864098"/>
                  <a:gd name="connsiteX6" fmla="*/ 677615 w 678742"/>
                  <a:gd name="connsiteY6" fmla="*/ 862827 h 864098"/>
                  <a:gd name="connsiteX7" fmla="*/ 337755 w 678742"/>
                  <a:gd name="connsiteY7" fmla="*/ 479377 h 864098"/>
                  <a:gd name="connsiteX8" fmla="*/ 0 w 678742"/>
                  <a:gd name="connsiteY8" fmla="*/ 704771 h 864098"/>
                  <a:gd name="connsiteX9" fmla="*/ 678742 w 678742"/>
                  <a:gd name="connsiteY9" fmla="*/ 864098 h 864098"/>
                  <a:gd name="connsiteX10" fmla="*/ 677615 w 678742"/>
                  <a:gd name="connsiteY10" fmla="*/ 864098 h 864098"/>
                  <a:gd name="connsiteX11" fmla="*/ 677615 w 678742"/>
                  <a:gd name="connsiteY11" fmla="*/ 862827 h 864098"/>
                  <a:gd name="connsiteX12" fmla="*/ 678742 w 678742"/>
                  <a:gd name="connsiteY12" fmla="*/ 864098 h 864098"/>
                  <a:gd name="connsiteX0" fmla="*/ 0 w 678742"/>
                  <a:gd name="connsiteY0" fmla="*/ 704771 h 864098"/>
                  <a:gd name="connsiteX1" fmla="*/ 11594 w 678742"/>
                  <a:gd name="connsiteY1" fmla="*/ 694380 h 864098"/>
                  <a:gd name="connsiteX2" fmla="*/ 137555 w 678742"/>
                  <a:gd name="connsiteY2" fmla="*/ 2 h 864098"/>
                  <a:gd name="connsiteX3" fmla="*/ 399445 w 678742"/>
                  <a:gd name="connsiteY3" fmla="*/ 2 h 864098"/>
                  <a:gd name="connsiteX4" fmla="*/ 399445 w 678742"/>
                  <a:gd name="connsiteY4" fmla="*/ 0 h 864098"/>
                  <a:gd name="connsiteX5" fmla="*/ 677615 w 678742"/>
                  <a:gd name="connsiteY5" fmla="*/ 1 h 864098"/>
                  <a:gd name="connsiteX6" fmla="*/ 677615 w 678742"/>
                  <a:gd name="connsiteY6" fmla="*/ 862827 h 864098"/>
                  <a:gd name="connsiteX7" fmla="*/ 337755 w 678742"/>
                  <a:gd name="connsiteY7" fmla="*/ 479377 h 864098"/>
                  <a:gd name="connsiteX8" fmla="*/ 0 w 678742"/>
                  <a:gd name="connsiteY8" fmla="*/ 704771 h 864098"/>
                  <a:gd name="connsiteX9" fmla="*/ 678742 w 678742"/>
                  <a:gd name="connsiteY9" fmla="*/ 864098 h 864098"/>
                  <a:gd name="connsiteX10" fmla="*/ 677615 w 678742"/>
                  <a:gd name="connsiteY10" fmla="*/ 864098 h 864098"/>
                  <a:gd name="connsiteX11" fmla="*/ 677615 w 678742"/>
                  <a:gd name="connsiteY11" fmla="*/ 862827 h 864098"/>
                  <a:gd name="connsiteX12" fmla="*/ 678742 w 678742"/>
                  <a:gd name="connsiteY12" fmla="*/ 864098 h 864098"/>
                  <a:gd name="connsiteX0" fmla="*/ 115 w 678857"/>
                  <a:gd name="connsiteY0" fmla="*/ 704771 h 864098"/>
                  <a:gd name="connsiteX1" fmla="*/ 11709 w 678857"/>
                  <a:gd name="connsiteY1" fmla="*/ 694380 h 864098"/>
                  <a:gd name="connsiteX2" fmla="*/ 137670 w 678857"/>
                  <a:gd name="connsiteY2" fmla="*/ 2 h 864098"/>
                  <a:gd name="connsiteX3" fmla="*/ 399560 w 678857"/>
                  <a:gd name="connsiteY3" fmla="*/ 2 h 864098"/>
                  <a:gd name="connsiteX4" fmla="*/ 399560 w 678857"/>
                  <a:gd name="connsiteY4" fmla="*/ 0 h 864098"/>
                  <a:gd name="connsiteX5" fmla="*/ 677730 w 678857"/>
                  <a:gd name="connsiteY5" fmla="*/ 1 h 864098"/>
                  <a:gd name="connsiteX6" fmla="*/ 677730 w 678857"/>
                  <a:gd name="connsiteY6" fmla="*/ 862827 h 864098"/>
                  <a:gd name="connsiteX7" fmla="*/ 337870 w 678857"/>
                  <a:gd name="connsiteY7" fmla="*/ 479377 h 864098"/>
                  <a:gd name="connsiteX8" fmla="*/ 115 w 678857"/>
                  <a:gd name="connsiteY8" fmla="*/ 704771 h 864098"/>
                  <a:gd name="connsiteX9" fmla="*/ 678857 w 678857"/>
                  <a:gd name="connsiteY9" fmla="*/ 864098 h 864098"/>
                  <a:gd name="connsiteX10" fmla="*/ 677730 w 678857"/>
                  <a:gd name="connsiteY10" fmla="*/ 864098 h 864098"/>
                  <a:gd name="connsiteX11" fmla="*/ 677730 w 678857"/>
                  <a:gd name="connsiteY11" fmla="*/ 862827 h 864098"/>
                  <a:gd name="connsiteX12" fmla="*/ 678857 w 678857"/>
                  <a:gd name="connsiteY12" fmla="*/ 864098 h 864098"/>
                  <a:gd name="connsiteX0" fmla="*/ 112 w 689984"/>
                  <a:gd name="connsiteY0" fmla="*/ 775776 h 864098"/>
                  <a:gd name="connsiteX1" fmla="*/ 22836 w 689984"/>
                  <a:gd name="connsiteY1" fmla="*/ 694380 h 864098"/>
                  <a:gd name="connsiteX2" fmla="*/ 148797 w 689984"/>
                  <a:gd name="connsiteY2" fmla="*/ 2 h 864098"/>
                  <a:gd name="connsiteX3" fmla="*/ 410687 w 689984"/>
                  <a:gd name="connsiteY3" fmla="*/ 2 h 864098"/>
                  <a:gd name="connsiteX4" fmla="*/ 410687 w 689984"/>
                  <a:gd name="connsiteY4" fmla="*/ 0 h 864098"/>
                  <a:gd name="connsiteX5" fmla="*/ 688857 w 689984"/>
                  <a:gd name="connsiteY5" fmla="*/ 1 h 864098"/>
                  <a:gd name="connsiteX6" fmla="*/ 688857 w 689984"/>
                  <a:gd name="connsiteY6" fmla="*/ 862827 h 864098"/>
                  <a:gd name="connsiteX7" fmla="*/ 348997 w 689984"/>
                  <a:gd name="connsiteY7" fmla="*/ 479377 h 864098"/>
                  <a:gd name="connsiteX8" fmla="*/ 112 w 689984"/>
                  <a:gd name="connsiteY8" fmla="*/ 775776 h 864098"/>
                  <a:gd name="connsiteX9" fmla="*/ 689984 w 689984"/>
                  <a:gd name="connsiteY9" fmla="*/ 864098 h 864098"/>
                  <a:gd name="connsiteX10" fmla="*/ 688857 w 689984"/>
                  <a:gd name="connsiteY10" fmla="*/ 864098 h 864098"/>
                  <a:gd name="connsiteX11" fmla="*/ 688857 w 689984"/>
                  <a:gd name="connsiteY11" fmla="*/ 862827 h 864098"/>
                  <a:gd name="connsiteX12" fmla="*/ 689984 w 689984"/>
                  <a:gd name="connsiteY12" fmla="*/ 864098 h 864098"/>
                  <a:gd name="connsiteX0" fmla="*/ 4305 w 667148"/>
                  <a:gd name="connsiteY0" fmla="*/ 696112 h 864098"/>
                  <a:gd name="connsiteX1" fmla="*/ 0 w 667148"/>
                  <a:gd name="connsiteY1" fmla="*/ 694380 h 864098"/>
                  <a:gd name="connsiteX2" fmla="*/ 125961 w 667148"/>
                  <a:gd name="connsiteY2" fmla="*/ 2 h 864098"/>
                  <a:gd name="connsiteX3" fmla="*/ 387851 w 667148"/>
                  <a:gd name="connsiteY3" fmla="*/ 2 h 864098"/>
                  <a:gd name="connsiteX4" fmla="*/ 387851 w 667148"/>
                  <a:gd name="connsiteY4" fmla="*/ 0 h 864098"/>
                  <a:gd name="connsiteX5" fmla="*/ 666021 w 667148"/>
                  <a:gd name="connsiteY5" fmla="*/ 1 h 864098"/>
                  <a:gd name="connsiteX6" fmla="*/ 666021 w 667148"/>
                  <a:gd name="connsiteY6" fmla="*/ 862827 h 864098"/>
                  <a:gd name="connsiteX7" fmla="*/ 326161 w 667148"/>
                  <a:gd name="connsiteY7" fmla="*/ 479377 h 864098"/>
                  <a:gd name="connsiteX8" fmla="*/ 4305 w 667148"/>
                  <a:gd name="connsiteY8" fmla="*/ 696112 h 864098"/>
                  <a:gd name="connsiteX9" fmla="*/ 667148 w 667148"/>
                  <a:gd name="connsiteY9" fmla="*/ 864098 h 864098"/>
                  <a:gd name="connsiteX10" fmla="*/ 666021 w 667148"/>
                  <a:gd name="connsiteY10" fmla="*/ 864098 h 864098"/>
                  <a:gd name="connsiteX11" fmla="*/ 666021 w 667148"/>
                  <a:gd name="connsiteY11" fmla="*/ 862827 h 864098"/>
                  <a:gd name="connsiteX12" fmla="*/ 667148 w 667148"/>
                  <a:gd name="connsiteY12" fmla="*/ 864098 h 864098"/>
                  <a:gd name="connsiteX0" fmla="*/ 4305 w 667148"/>
                  <a:gd name="connsiteY0" fmla="*/ 696112 h 864098"/>
                  <a:gd name="connsiteX1" fmla="*/ 0 w 667148"/>
                  <a:gd name="connsiteY1" fmla="*/ 694380 h 864098"/>
                  <a:gd name="connsiteX2" fmla="*/ 125961 w 667148"/>
                  <a:gd name="connsiteY2" fmla="*/ 2 h 864098"/>
                  <a:gd name="connsiteX3" fmla="*/ 387851 w 667148"/>
                  <a:gd name="connsiteY3" fmla="*/ 2 h 864098"/>
                  <a:gd name="connsiteX4" fmla="*/ 387851 w 667148"/>
                  <a:gd name="connsiteY4" fmla="*/ 0 h 864098"/>
                  <a:gd name="connsiteX5" fmla="*/ 666021 w 667148"/>
                  <a:gd name="connsiteY5" fmla="*/ 1 h 864098"/>
                  <a:gd name="connsiteX6" fmla="*/ 666021 w 667148"/>
                  <a:gd name="connsiteY6" fmla="*/ 862827 h 864098"/>
                  <a:gd name="connsiteX7" fmla="*/ 326161 w 667148"/>
                  <a:gd name="connsiteY7" fmla="*/ 479377 h 864098"/>
                  <a:gd name="connsiteX8" fmla="*/ 4305 w 667148"/>
                  <a:gd name="connsiteY8" fmla="*/ 696112 h 864098"/>
                  <a:gd name="connsiteX9" fmla="*/ 667148 w 667148"/>
                  <a:gd name="connsiteY9" fmla="*/ 864098 h 864098"/>
                  <a:gd name="connsiteX10" fmla="*/ 666021 w 667148"/>
                  <a:gd name="connsiteY10" fmla="*/ 864098 h 864098"/>
                  <a:gd name="connsiteX11" fmla="*/ 666021 w 667148"/>
                  <a:gd name="connsiteY11" fmla="*/ 862827 h 864098"/>
                  <a:gd name="connsiteX12" fmla="*/ 667148 w 667148"/>
                  <a:gd name="connsiteY12" fmla="*/ 864098 h 864098"/>
                  <a:gd name="connsiteX0" fmla="*/ 4305 w 667148"/>
                  <a:gd name="connsiteY0" fmla="*/ 696112 h 864098"/>
                  <a:gd name="connsiteX1" fmla="*/ 0 w 667148"/>
                  <a:gd name="connsiteY1" fmla="*/ 694380 h 864098"/>
                  <a:gd name="connsiteX2" fmla="*/ 125961 w 667148"/>
                  <a:gd name="connsiteY2" fmla="*/ 2 h 864098"/>
                  <a:gd name="connsiteX3" fmla="*/ 387851 w 667148"/>
                  <a:gd name="connsiteY3" fmla="*/ 2 h 864098"/>
                  <a:gd name="connsiteX4" fmla="*/ 387851 w 667148"/>
                  <a:gd name="connsiteY4" fmla="*/ 0 h 864098"/>
                  <a:gd name="connsiteX5" fmla="*/ 666021 w 667148"/>
                  <a:gd name="connsiteY5" fmla="*/ 1 h 864098"/>
                  <a:gd name="connsiteX6" fmla="*/ 666021 w 667148"/>
                  <a:gd name="connsiteY6" fmla="*/ 862827 h 864098"/>
                  <a:gd name="connsiteX7" fmla="*/ 326161 w 667148"/>
                  <a:gd name="connsiteY7" fmla="*/ 479377 h 864098"/>
                  <a:gd name="connsiteX8" fmla="*/ 4305 w 667148"/>
                  <a:gd name="connsiteY8" fmla="*/ 696112 h 864098"/>
                  <a:gd name="connsiteX9" fmla="*/ 667148 w 667148"/>
                  <a:gd name="connsiteY9" fmla="*/ 864098 h 864098"/>
                  <a:gd name="connsiteX10" fmla="*/ 666021 w 667148"/>
                  <a:gd name="connsiteY10" fmla="*/ 864098 h 864098"/>
                  <a:gd name="connsiteX11" fmla="*/ 666021 w 667148"/>
                  <a:gd name="connsiteY11" fmla="*/ 862827 h 864098"/>
                  <a:gd name="connsiteX12" fmla="*/ 667148 w 667148"/>
                  <a:gd name="connsiteY12" fmla="*/ 864098 h 8640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667148" h="864098">
                    <a:moveTo>
                      <a:pt x="4305" y="696112"/>
                    </a:moveTo>
                    <a:lnTo>
                      <a:pt x="0" y="694380"/>
                    </a:lnTo>
                    <a:lnTo>
                      <a:pt x="125961" y="2"/>
                    </a:lnTo>
                    <a:lnTo>
                      <a:pt x="387851" y="2"/>
                    </a:lnTo>
                    <a:lnTo>
                      <a:pt x="387851" y="0"/>
                    </a:lnTo>
                    <a:lnTo>
                      <a:pt x="666021" y="1"/>
                    </a:lnTo>
                    <a:lnTo>
                      <a:pt x="666021" y="862827"/>
                    </a:lnTo>
                    <a:lnTo>
                      <a:pt x="326161" y="479377"/>
                    </a:lnTo>
                    <a:cubicBezTo>
                      <a:pt x="311095" y="496780"/>
                      <a:pt x="24143" y="673513"/>
                      <a:pt x="4305" y="696112"/>
                    </a:cubicBezTo>
                    <a:close/>
                    <a:moveTo>
                      <a:pt x="667148" y="864098"/>
                    </a:moveTo>
                    <a:lnTo>
                      <a:pt x="666021" y="864098"/>
                    </a:lnTo>
                    <a:lnTo>
                      <a:pt x="666021" y="862827"/>
                    </a:lnTo>
                    <a:lnTo>
                      <a:pt x="667148" y="864098"/>
                    </a:lnTo>
                    <a:close/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61" name="矢印: 五方向 60">
                <a:extLst>
                  <a:ext uri="{FF2B5EF4-FFF2-40B4-BE49-F238E27FC236}">
                    <a16:creationId xmlns:a16="http://schemas.microsoft.com/office/drawing/2014/main" id="{FF838FE6-E4B7-EFCD-F5EE-1E1D3DE8CF97}"/>
                  </a:ext>
                </a:extLst>
              </p:cNvPr>
              <p:cNvSpPr/>
              <p:nvPr/>
            </p:nvSpPr>
            <p:spPr>
              <a:xfrm rot="16200000">
                <a:off x="1796674" y="3595748"/>
                <a:ext cx="792795" cy="720080"/>
              </a:xfrm>
              <a:prstGeom prst="homePlate">
                <a:avLst>
                  <a:gd name="adj" fmla="val 120548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62" name="フリーフォーム: 図形 61">
                <a:extLst>
                  <a:ext uri="{FF2B5EF4-FFF2-40B4-BE49-F238E27FC236}">
                    <a16:creationId xmlns:a16="http://schemas.microsoft.com/office/drawing/2014/main" id="{436AA6DA-6D63-1F4F-7F25-C33608A65CAA}"/>
                  </a:ext>
                </a:extLst>
              </p:cNvPr>
              <p:cNvSpPr/>
              <p:nvPr/>
            </p:nvSpPr>
            <p:spPr>
              <a:xfrm rot="10800000" flipH="1">
                <a:off x="1526965" y="3560096"/>
                <a:ext cx="666107" cy="792090"/>
              </a:xfrm>
              <a:custGeom>
                <a:avLst/>
                <a:gdLst>
                  <a:gd name="connsiteX0" fmla="*/ 1126 w 721207"/>
                  <a:gd name="connsiteY0" fmla="*/ 864098 h 864098"/>
                  <a:gd name="connsiteX1" fmla="*/ 0 w 721207"/>
                  <a:gd name="connsiteY1" fmla="*/ 864098 h 864098"/>
                  <a:gd name="connsiteX2" fmla="*/ 180020 w 721207"/>
                  <a:gd name="connsiteY2" fmla="*/ 2 h 864098"/>
                  <a:gd name="connsiteX3" fmla="*/ 441910 w 721207"/>
                  <a:gd name="connsiteY3" fmla="*/ 2 h 864098"/>
                  <a:gd name="connsiteX4" fmla="*/ 441910 w 721207"/>
                  <a:gd name="connsiteY4" fmla="*/ 0 h 864098"/>
                  <a:gd name="connsiteX5" fmla="*/ 720080 w 721207"/>
                  <a:gd name="connsiteY5" fmla="*/ 1 h 864098"/>
                  <a:gd name="connsiteX6" fmla="*/ 720080 w 721207"/>
                  <a:gd name="connsiteY6" fmla="*/ 862827 h 864098"/>
                  <a:gd name="connsiteX7" fmla="*/ 380220 w 721207"/>
                  <a:gd name="connsiteY7" fmla="*/ 479377 h 864098"/>
                  <a:gd name="connsiteX8" fmla="*/ 721207 w 721207"/>
                  <a:gd name="connsiteY8" fmla="*/ 864098 h 864098"/>
                  <a:gd name="connsiteX9" fmla="*/ 720080 w 721207"/>
                  <a:gd name="connsiteY9" fmla="*/ 864098 h 864098"/>
                  <a:gd name="connsiteX10" fmla="*/ 720080 w 721207"/>
                  <a:gd name="connsiteY10" fmla="*/ 862827 h 864098"/>
                  <a:gd name="connsiteX0" fmla="*/ 42465 w 721207"/>
                  <a:gd name="connsiteY0" fmla="*/ 704771 h 864098"/>
                  <a:gd name="connsiteX1" fmla="*/ 0 w 721207"/>
                  <a:gd name="connsiteY1" fmla="*/ 864098 h 864098"/>
                  <a:gd name="connsiteX2" fmla="*/ 180020 w 721207"/>
                  <a:gd name="connsiteY2" fmla="*/ 2 h 864098"/>
                  <a:gd name="connsiteX3" fmla="*/ 441910 w 721207"/>
                  <a:gd name="connsiteY3" fmla="*/ 2 h 864098"/>
                  <a:gd name="connsiteX4" fmla="*/ 441910 w 721207"/>
                  <a:gd name="connsiteY4" fmla="*/ 0 h 864098"/>
                  <a:gd name="connsiteX5" fmla="*/ 720080 w 721207"/>
                  <a:gd name="connsiteY5" fmla="*/ 1 h 864098"/>
                  <a:gd name="connsiteX6" fmla="*/ 720080 w 721207"/>
                  <a:gd name="connsiteY6" fmla="*/ 862827 h 864098"/>
                  <a:gd name="connsiteX7" fmla="*/ 380220 w 721207"/>
                  <a:gd name="connsiteY7" fmla="*/ 479377 h 864098"/>
                  <a:gd name="connsiteX8" fmla="*/ 42465 w 721207"/>
                  <a:gd name="connsiteY8" fmla="*/ 704771 h 864098"/>
                  <a:gd name="connsiteX9" fmla="*/ 721207 w 721207"/>
                  <a:gd name="connsiteY9" fmla="*/ 864098 h 864098"/>
                  <a:gd name="connsiteX10" fmla="*/ 720080 w 721207"/>
                  <a:gd name="connsiteY10" fmla="*/ 864098 h 864098"/>
                  <a:gd name="connsiteX11" fmla="*/ 720080 w 721207"/>
                  <a:gd name="connsiteY11" fmla="*/ 862827 h 864098"/>
                  <a:gd name="connsiteX12" fmla="*/ 721207 w 721207"/>
                  <a:gd name="connsiteY12" fmla="*/ 864098 h 864098"/>
                  <a:gd name="connsiteX0" fmla="*/ 125144 w 803886"/>
                  <a:gd name="connsiteY0" fmla="*/ 704771 h 864098"/>
                  <a:gd name="connsiteX1" fmla="*/ 0 w 803886"/>
                  <a:gd name="connsiteY1" fmla="*/ 562762 h 864098"/>
                  <a:gd name="connsiteX2" fmla="*/ 262699 w 803886"/>
                  <a:gd name="connsiteY2" fmla="*/ 2 h 864098"/>
                  <a:gd name="connsiteX3" fmla="*/ 524589 w 803886"/>
                  <a:gd name="connsiteY3" fmla="*/ 2 h 864098"/>
                  <a:gd name="connsiteX4" fmla="*/ 524589 w 803886"/>
                  <a:gd name="connsiteY4" fmla="*/ 0 h 864098"/>
                  <a:gd name="connsiteX5" fmla="*/ 802759 w 803886"/>
                  <a:gd name="connsiteY5" fmla="*/ 1 h 864098"/>
                  <a:gd name="connsiteX6" fmla="*/ 802759 w 803886"/>
                  <a:gd name="connsiteY6" fmla="*/ 862827 h 864098"/>
                  <a:gd name="connsiteX7" fmla="*/ 462899 w 803886"/>
                  <a:gd name="connsiteY7" fmla="*/ 479377 h 864098"/>
                  <a:gd name="connsiteX8" fmla="*/ 125144 w 803886"/>
                  <a:gd name="connsiteY8" fmla="*/ 704771 h 864098"/>
                  <a:gd name="connsiteX9" fmla="*/ 803886 w 803886"/>
                  <a:gd name="connsiteY9" fmla="*/ 864098 h 864098"/>
                  <a:gd name="connsiteX10" fmla="*/ 802759 w 803886"/>
                  <a:gd name="connsiteY10" fmla="*/ 864098 h 864098"/>
                  <a:gd name="connsiteX11" fmla="*/ 802759 w 803886"/>
                  <a:gd name="connsiteY11" fmla="*/ 862827 h 864098"/>
                  <a:gd name="connsiteX12" fmla="*/ 803886 w 803886"/>
                  <a:gd name="connsiteY12" fmla="*/ 864098 h 864098"/>
                  <a:gd name="connsiteX0" fmla="*/ 0 w 678742"/>
                  <a:gd name="connsiteY0" fmla="*/ 704771 h 864098"/>
                  <a:gd name="connsiteX1" fmla="*/ 11594 w 678742"/>
                  <a:gd name="connsiteY1" fmla="*/ 694380 h 864098"/>
                  <a:gd name="connsiteX2" fmla="*/ 137555 w 678742"/>
                  <a:gd name="connsiteY2" fmla="*/ 2 h 864098"/>
                  <a:gd name="connsiteX3" fmla="*/ 399445 w 678742"/>
                  <a:gd name="connsiteY3" fmla="*/ 2 h 864098"/>
                  <a:gd name="connsiteX4" fmla="*/ 399445 w 678742"/>
                  <a:gd name="connsiteY4" fmla="*/ 0 h 864098"/>
                  <a:gd name="connsiteX5" fmla="*/ 677615 w 678742"/>
                  <a:gd name="connsiteY5" fmla="*/ 1 h 864098"/>
                  <a:gd name="connsiteX6" fmla="*/ 677615 w 678742"/>
                  <a:gd name="connsiteY6" fmla="*/ 862827 h 864098"/>
                  <a:gd name="connsiteX7" fmla="*/ 337755 w 678742"/>
                  <a:gd name="connsiteY7" fmla="*/ 479377 h 864098"/>
                  <a:gd name="connsiteX8" fmla="*/ 0 w 678742"/>
                  <a:gd name="connsiteY8" fmla="*/ 704771 h 864098"/>
                  <a:gd name="connsiteX9" fmla="*/ 678742 w 678742"/>
                  <a:gd name="connsiteY9" fmla="*/ 864098 h 864098"/>
                  <a:gd name="connsiteX10" fmla="*/ 677615 w 678742"/>
                  <a:gd name="connsiteY10" fmla="*/ 864098 h 864098"/>
                  <a:gd name="connsiteX11" fmla="*/ 677615 w 678742"/>
                  <a:gd name="connsiteY11" fmla="*/ 862827 h 864098"/>
                  <a:gd name="connsiteX12" fmla="*/ 678742 w 678742"/>
                  <a:gd name="connsiteY12" fmla="*/ 864098 h 864098"/>
                  <a:gd name="connsiteX0" fmla="*/ 0 w 678742"/>
                  <a:gd name="connsiteY0" fmla="*/ 704771 h 864098"/>
                  <a:gd name="connsiteX1" fmla="*/ 11594 w 678742"/>
                  <a:gd name="connsiteY1" fmla="*/ 694380 h 864098"/>
                  <a:gd name="connsiteX2" fmla="*/ 137555 w 678742"/>
                  <a:gd name="connsiteY2" fmla="*/ 2 h 864098"/>
                  <a:gd name="connsiteX3" fmla="*/ 399445 w 678742"/>
                  <a:gd name="connsiteY3" fmla="*/ 2 h 864098"/>
                  <a:gd name="connsiteX4" fmla="*/ 399445 w 678742"/>
                  <a:gd name="connsiteY4" fmla="*/ 0 h 864098"/>
                  <a:gd name="connsiteX5" fmla="*/ 677615 w 678742"/>
                  <a:gd name="connsiteY5" fmla="*/ 1 h 864098"/>
                  <a:gd name="connsiteX6" fmla="*/ 677615 w 678742"/>
                  <a:gd name="connsiteY6" fmla="*/ 862827 h 864098"/>
                  <a:gd name="connsiteX7" fmla="*/ 337755 w 678742"/>
                  <a:gd name="connsiteY7" fmla="*/ 479377 h 864098"/>
                  <a:gd name="connsiteX8" fmla="*/ 0 w 678742"/>
                  <a:gd name="connsiteY8" fmla="*/ 704771 h 864098"/>
                  <a:gd name="connsiteX9" fmla="*/ 678742 w 678742"/>
                  <a:gd name="connsiteY9" fmla="*/ 864098 h 864098"/>
                  <a:gd name="connsiteX10" fmla="*/ 677615 w 678742"/>
                  <a:gd name="connsiteY10" fmla="*/ 864098 h 864098"/>
                  <a:gd name="connsiteX11" fmla="*/ 677615 w 678742"/>
                  <a:gd name="connsiteY11" fmla="*/ 862827 h 864098"/>
                  <a:gd name="connsiteX12" fmla="*/ 678742 w 678742"/>
                  <a:gd name="connsiteY12" fmla="*/ 864098 h 864098"/>
                  <a:gd name="connsiteX0" fmla="*/ 115 w 678857"/>
                  <a:gd name="connsiteY0" fmla="*/ 704771 h 864098"/>
                  <a:gd name="connsiteX1" fmla="*/ 11709 w 678857"/>
                  <a:gd name="connsiteY1" fmla="*/ 694380 h 864098"/>
                  <a:gd name="connsiteX2" fmla="*/ 137670 w 678857"/>
                  <a:gd name="connsiteY2" fmla="*/ 2 h 864098"/>
                  <a:gd name="connsiteX3" fmla="*/ 399560 w 678857"/>
                  <a:gd name="connsiteY3" fmla="*/ 2 h 864098"/>
                  <a:gd name="connsiteX4" fmla="*/ 399560 w 678857"/>
                  <a:gd name="connsiteY4" fmla="*/ 0 h 864098"/>
                  <a:gd name="connsiteX5" fmla="*/ 677730 w 678857"/>
                  <a:gd name="connsiteY5" fmla="*/ 1 h 864098"/>
                  <a:gd name="connsiteX6" fmla="*/ 677730 w 678857"/>
                  <a:gd name="connsiteY6" fmla="*/ 862827 h 864098"/>
                  <a:gd name="connsiteX7" fmla="*/ 337870 w 678857"/>
                  <a:gd name="connsiteY7" fmla="*/ 479377 h 864098"/>
                  <a:gd name="connsiteX8" fmla="*/ 115 w 678857"/>
                  <a:gd name="connsiteY8" fmla="*/ 704771 h 864098"/>
                  <a:gd name="connsiteX9" fmla="*/ 678857 w 678857"/>
                  <a:gd name="connsiteY9" fmla="*/ 864098 h 864098"/>
                  <a:gd name="connsiteX10" fmla="*/ 677730 w 678857"/>
                  <a:gd name="connsiteY10" fmla="*/ 864098 h 864098"/>
                  <a:gd name="connsiteX11" fmla="*/ 677730 w 678857"/>
                  <a:gd name="connsiteY11" fmla="*/ 862827 h 864098"/>
                  <a:gd name="connsiteX12" fmla="*/ 678857 w 678857"/>
                  <a:gd name="connsiteY12" fmla="*/ 864098 h 864098"/>
                  <a:gd name="connsiteX0" fmla="*/ 112 w 689984"/>
                  <a:gd name="connsiteY0" fmla="*/ 775776 h 864098"/>
                  <a:gd name="connsiteX1" fmla="*/ 22836 w 689984"/>
                  <a:gd name="connsiteY1" fmla="*/ 694380 h 864098"/>
                  <a:gd name="connsiteX2" fmla="*/ 148797 w 689984"/>
                  <a:gd name="connsiteY2" fmla="*/ 2 h 864098"/>
                  <a:gd name="connsiteX3" fmla="*/ 410687 w 689984"/>
                  <a:gd name="connsiteY3" fmla="*/ 2 h 864098"/>
                  <a:gd name="connsiteX4" fmla="*/ 410687 w 689984"/>
                  <a:gd name="connsiteY4" fmla="*/ 0 h 864098"/>
                  <a:gd name="connsiteX5" fmla="*/ 688857 w 689984"/>
                  <a:gd name="connsiteY5" fmla="*/ 1 h 864098"/>
                  <a:gd name="connsiteX6" fmla="*/ 688857 w 689984"/>
                  <a:gd name="connsiteY6" fmla="*/ 862827 h 864098"/>
                  <a:gd name="connsiteX7" fmla="*/ 348997 w 689984"/>
                  <a:gd name="connsiteY7" fmla="*/ 479377 h 864098"/>
                  <a:gd name="connsiteX8" fmla="*/ 112 w 689984"/>
                  <a:gd name="connsiteY8" fmla="*/ 775776 h 864098"/>
                  <a:gd name="connsiteX9" fmla="*/ 689984 w 689984"/>
                  <a:gd name="connsiteY9" fmla="*/ 864098 h 864098"/>
                  <a:gd name="connsiteX10" fmla="*/ 688857 w 689984"/>
                  <a:gd name="connsiteY10" fmla="*/ 864098 h 864098"/>
                  <a:gd name="connsiteX11" fmla="*/ 688857 w 689984"/>
                  <a:gd name="connsiteY11" fmla="*/ 862827 h 864098"/>
                  <a:gd name="connsiteX12" fmla="*/ 689984 w 689984"/>
                  <a:gd name="connsiteY12" fmla="*/ 864098 h 864098"/>
                  <a:gd name="connsiteX0" fmla="*/ 4305 w 667148"/>
                  <a:gd name="connsiteY0" fmla="*/ 696112 h 864098"/>
                  <a:gd name="connsiteX1" fmla="*/ 0 w 667148"/>
                  <a:gd name="connsiteY1" fmla="*/ 694380 h 864098"/>
                  <a:gd name="connsiteX2" fmla="*/ 125961 w 667148"/>
                  <a:gd name="connsiteY2" fmla="*/ 2 h 864098"/>
                  <a:gd name="connsiteX3" fmla="*/ 387851 w 667148"/>
                  <a:gd name="connsiteY3" fmla="*/ 2 h 864098"/>
                  <a:gd name="connsiteX4" fmla="*/ 387851 w 667148"/>
                  <a:gd name="connsiteY4" fmla="*/ 0 h 864098"/>
                  <a:gd name="connsiteX5" fmla="*/ 666021 w 667148"/>
                  <a:gd name="connsiteY5" fmla="*/ 1 h 864098"/>
                  <a:gd name="connsiteX6" fmla="*/ 666021 w 667148"/>
                  <a:gd name="connsiteY6" fmla="*/ 862827 h 864098"/>
                  <a:gd name="connsiteX7" fmla="*/ 326161 w 667148"/>
                  <a:gd name="connsiteY7" fmla="*/ 479377 h 864098"/>
                  <a:gd name="connsiteX8" fmla="*/ 4305 w 667148"/>
                  <a:gd name="connsiteY8" fmla="*/ 696112 h 864098"/>
                  <a:gd name="connsiteX9" fmla="*/ 667148 w 667148"/>
                  <a:gd name="connsiteY9" fmla="*/ 864098 h 864098"/>
                  <a:gd name="connsiteX10" fmla="*/ 666021 w 667148"/>
                  <a:gd name="connsiteY10" fmla="*/ 864098 h 864098"/>
                  <a:gd name="connsiteX11" fmla="*/ 666021 w 667148"/>
                  <a:gd name="connsiteY11" fmla="*/ 862827 h 864098"/>
                  <a:gd name="connsiteX12" fmla="*/ 667148 w 667148"/>
                  <a:gd name="connsiteY12" fmla="*/ 864098 h 864098"/>
                  <a:gd name="connsiteX0" fmla="*/ 4305 w 667148"/>
                  <a:gd name="connsiteY0" fmla="*/ 696112 h 864098"/>
                  <a:gd name="connsiteX1" fmla="*/ 0 w 667148"/>
                  <a:gd name="connsiteY1" fmla="*/ 694380 h 864098"/>
                  <a:gd name="connsiteX2" fmla="*/ 125961 w 667148"/>
                  <a:gd name="connsiteY2" fmla="*/ 2 h 864098"/>
                  <a:gd name="connsiteX3" fmla="*/ 387851 w 667148"/>
                  <a:gd name="connsiteY3" fmla="*/ 2 h 864098"/>
                  <a:gd name="connsiteX4" fmla="*/ 387851 w 667148"/>
                  <a:gd name="connsiteY4" fmla="*/ 0 h 864098"/>
                  <a:gd name="connsiteX5" fmla="*/ 666021 w 667148"/>
                  <a:gd name="connsiteY5" fmla="*/ 1 h 864098"/>
                  <a:gd name="connsiteX6" fmla="*/ 666021 w 667148"/>
                  <a:gd name="connsiteY6" fmla="*/ 862827 h 864098"/>
                  <a:gd name="connsiteX7" fmla="*/ 326161 w 667148"/>
                  <a:gd name="connsiteY7" fmla="*/ 479377 h 864098"/>
                  <a:gd name="connsiteX8" fmla="*/ 4305 w 667148"/>
                  <a:gd name="connsiteY8" fmla="*/ 696112 h 864098"/>
                  <a:gd name="connsiteX9" fmla="*/ 667148 w 667148"/>
                  <a:gd name="connsiteY9" fmla="*/ 864098 h 864098"/>
                  <a:gd name="connsiteX10" fmla="*/ 666021 w 667148"/>
                  <a:gd name="connsiteY10" fmla="*/ 864098 h 864098"/>
                  <a:gd name="connsiteX11" fmla="*/ 666021 w 667148"/>
                  <a:gd name="connsiteY11" fmla="*/ 862827 h 864098"/>
                  <a:gd name="connsiteX12" fmla="*/ 667148 w 667148"/>
                  <a:gd name="connsiteY12" fmla="*/ 864098 h 864098"/>
                  <a:gd name="connsiteX0" fmla="*/ 4305 w 667148"/>
                  <a:gd name="connsiteY0" fmla="*/ 696112 h 864098"/>
                  <a:gd name="connsiteX1" fmla="*/ 0 w 667148"/>
                  <a:gd name="connsiteY1" fmla="*/ 694380 h 864098"/>
                  <a:gd name="connsiteX2" fmla="*/ 125961 w 667148"/>
                  <a:gd name="connsiteY2" fmla="*/ 2 h 864098"/>
                  <a:gd name="connsiteX3" fmla="*/ 387851 w 667148"/>
                  <a:gd name="connsiteY3" fmla="*/ 2 h 864098"/>
                  <a:gd name="connsiteX4" fmla="*/ 387851 w 667148"/>
                  <a:gd name="connsiteY4" fmla="*/ 0 h 864098"/>
                  <a:gd name="connsiteX5" fmla="*/ 666021 w 667148"/>
                  <a:gd name="connsiteY5" fmla="*/ 1 h 864098"/>
                  <a:gd name="connsiteX6" fmla="*/ 666021 w 667148"/>
                  <a:gd name="connsiteY6" fmla="*/ 862827 h 864098"/>
                  <a:gd name="connsiteX7" fmla="*/ 326161 w 667148"/>
                  <a:gd name="connsiteY7" fmla="*/ 479377 h 864098"/>
                  <a:gd name="connsiteX8" fmla="*/ 4305 w 667148"/>
                  <a:gd name="connsiteY8" fmla="*/ 696112 h 864098"/>
                  <a:gd name="connsiteX9" fmla="*/ 667148 w 667148"/>
                  <a:gd name="connsiteY9" fmla="*/ 864098 h 864098"/>
                  <a:gd name="connsiteX10" fmla="*/ 666021 w 667148"/>
                  <a:gd name="connsiteY10" fmla="*/ 864098 h 864098"/>
                  <a:gd name="connsiteX11" fmla="*/ 666021 w 667148"/>
                  <a:gd name="connsiteY11" fmla="*/ 862827 h 864098"/>
                  <a:gd name="connsiteX12" fmla="*/ 667148 w 667148"/>
                  <a:gd name="connsiteY12" fmla="*/ 864098 h 8640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667148" h="864098">
                    <a:moveTo>
                      <a:pt x="4305" y="696112"/>
                    </a:moveTo>
                    <a:lnTo>
                      <a:pt x="0" y="694380"/>
                    </a:lnTo>
                    <a:lnTo>
                      <a:pt x="125961" y="2"/>
                    </a:lnTo>
                    <a:lnTo>
                      <a:pt x="387851" y="2"/>
                    </a:lnTo>
                    <a:lnTo>
                      <a:pt x="387851" y="0"/>
                    </a:lnTo>
                    <a:lnTo>
                      <a:pt x="666021" y="1"/>
                    </a:lnTo>
                    <a:lnTo>
                      <a:pt x="666021" y="862827"/>
                    </a:lnTo>
                    <a:lnTo>
                      <a:pt x="326161" y="479377"/>
                    </a:lnTo>
                    <a:cubicBezTo>
                      <a:pt x="311095" y="496780"/>
                      <a:pt x="24143" y="673513"/>
                      <a:pt x="4305" y="696112"/>
                    </a:cubicBezTo>
                    <a:close/>
                    <a:moveTo>
                      <a:pt x="667148" y="864098"/>
                    </a:moveTo>
                    <a:lnTo>
                      <a:pt x="666021" y="864098"/>
                    </a:lnTo>
                    <a:lnTo>
                      <a:pt x="666021" y="862827"/>
                    </a:lnTo>
                    <a:lnTo>
                      <a:pt x="667148" y="864098"/>
                    </a:lnTo>
                    <a:close/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</p:grpSp>
        <p:sp>
          <p:nvSpPr>
            <p:cNvPr id="56" name="楕円 55">
              <a:extLst>
                <a:ext uri="{FF2B5EF4-FFF2-40B4-BE49-F238E27FC236}">
                  <a16:creationId xmlns:a16="http://schemas.microsoft.com/office/drawing/2014/main" id="{0F94C1A9-87F9-59B6-FD5F-58CDF242B654}"/>
                </a:ext>
              </a:extLst>
            </p:cNvPr>
            <p:cNvSpPr/>
            <p:nvPr/>
          </p:nvSpPr>
          <p:spPr>
            <a:xfrm>
              <a:off x="1131716" y="2651132"/>
              <a:ext cx="159462" cy="159462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7" name="楕円 56">
              <a:extLst>
                <a:ext uri="{FF2B5EF4-FFF2-40B4-BE49-F238E27FC236}">
                  <a16:creationId xmlns:a16="http://schemas.microsoft.com/office/drawing/2014/main" id="{EF1A9220-70B2-786D-D4FA-578694FE7638}"/>
                </a:ext>
              </a:extLst>
            </p:cNvPr>
            <p:cNvSpPr/>
            <p:nvPr/>
          </p:nvSpPr>
          <p:spPr>
            <a:xfrm>
              <a:off x="1803643" y="2825637"/>
              <a:ext cx="159462" cy="159462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8" name="楕円 57">
              <a:extLst>
                <a:ext uri="{FF2B5EF4-FFF2-40B4-BE49-F238E27FC236}">
                  <a16:creationId xmlns:a16="http://schemas.microsoft.com/office/drawing/2014/main" id="{78CB8722-7817-9A98-6D65-B15A6012A0C3}"/>
                </a:ext>
              </a:extLst>
            </p:cNvPr>
            <p:cNvSpPr/>
            <p:nvPr/>
          </p:nvSpPr>
          <p:spPr>
            <a:xfrm>
              <a:off x="426798" y="2833504"/>
              <a:ext cx="159462" cy="159462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9" name="正方形/長方形 58">
              <a:extLst>
                <a:ext uri="{FF2B5EF4-FFF2-40B4-BE49-F238E27FC236}">
                  <a16:creationId xmlns:a16="http://schemas.microsoft.com/office/drawing/2014/main" id="{B8E2D20D-6FD0-0650-DB61-B3966F250FD4}"/>
                </a:ext>
              </a:extLst>
            </p:cNvPr>
            <p:cNvSpPr/>
            <p:nvPr/>
          </p:nvSpPr>
          <p:spPr>
            <a:xfrm>
              <a:off x="664190" y="3664092"/>
              <a:ext cx="1077475" cy="121654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63" name="グループ化 62">
            <a:extLst>
              <a:ext uri="{FF2B5EF4-FFF2-40B4-BE49-F238E27FC236}">
                <a16:creationId xmlns:a16="http://schemas.microsoft.com/office/drawing/2014/main" id="{1B63A24E-D505-1406-BE8E-637DB1190613}"/>
              </a:ext>
            </a:extLst>
          </p:cNvPr>
          <p:cNvGrpSpPr/>
          <p:nvPr/>
        </p:nvGrpSpPr>
        <p:grpSpPr>
          <a:xfrm>
            <a:off x="2977999" y="1441234"/>
            <a:ext cx="316595" cy="233816"/>
            <a:chOff x="426798" y="2651132"/>
            <a:chExt cx="1536307" cy="1134614"/>
          </a:xfrm>
        </p:grpSpPr>
        <p:grpSp>
          <p:nvGrpSpPr>
            <p:cNvPr id="64" name="グループ化 63">
              <a:extLst>
                <a:ext uri="{FF2B5EF4-FFF2-40B4-BE49-F238E27FC236}">
                  <a16:creationId xmlns:a16="http://schemas.microsoft.com/office/drawing/2014/main" id="{DC56A5C1-A995-3B3E-2E21-538A6BEC7B2B}"/>
                </a:ext>
              </a:extLst>
            </p:cNvPr>
            <p:cNvGrpSpPr/>
            <p:nvPr/>
          </p:nvGrpSpPr>
          <p:grpSpPr>
            <a:xfrm>
              <a:off x="545341" y="2832798"/>
              <a:ext cx="1332213" cy="792796"/>
              <a:chOff x="1526965" y="3559390"/>
              <a:chExt cx="1332213" cy="792796"/>
            </a:xfrm>
          </p:grpSpPr>
          <p:sp>
            <p:nvSpPr>
              <p:cNvPr id="69" name="フリーフォーム: 図形 68">
                <a:extLst>
                  <a:ext uri="{FF2B5EF4-FFF2-40B4-BE49-F238E27FC236}">
                    <a16:creationId xmlns:a16="http://schemas.microsoft.com/office/drawing/2014/main" id="{428C70B5-97D6-BFC6-E877-861ED9F1B3B5}"/>
                  </a:ext>
                </a:extLst>
              </p:cNvPr>
              <p:cNvSpPr/>
              <p:nvPr/>
            </p:nvSpPr>
            <p:spPr>
              <a:xfrm rot="10800000">
                <a:off x="2193071" y="3560096"/>
                <a:ext cx="666107" cy="792090"/>
              </a:xfrm>
              <a:custGeom>
                <a:avLst/>
                <a:gdLst>
                  <a:gd name="connsiteX0" fmla="*/ 1126 w 721207"/>
                  <a:gd name="connsiteY0" fmla="*/ 864098 h 864098"/>
                  <a:gd name="connsiteX1" fmla="*/ 0 w 721207"/>
                  <a:gd name="connsiteY1" fmla="*/ 864098 h 864098"/>
                  <a:gd name="connsiteX2" fmla="*/ 180020 w 721207"/>
                  <a:gd name="connsiteY2" fmla="*/ 2 h 864098"/>
                  <a:gd name="connsiteX3" fmla="*/ 441910 w 721207"/>
                  <a:gd name="connsiteY3" fmla="*/ 2 h 864098"/>
                  <a:gd name="connsiteX4" fmla="*/ 441910 w 721207"/>
                  <a:gd name="connsiteY4" fmla="*/ 0 h 864098"/>
                  <a:gd name="connsiteX5" fmla="*/ 720080 w 721207"/>
                  <a:gd name="connsiteY5" fmla="*/ 1 h 864098"/>
                  <a:gd name="connsiteX6" fmla="*/ 720080 w 721207"/>
                  <a:gd name="connsiteY6" fmla="*/ 862827 h 864098"/>
                  <a:gd name="connsiteX7" fmla="*/ 380220 w 721207"/>
                  <a:gd name="connsiteY7" fmla="*/ 479377 h 864098"/>
                  <a:gd name="connsiteX8" fmla="*/ 721207 w 721207"/>
                  <a:gd name="connsiteY8" fmla="*/ 864098 h 864098"/>
                  <a:gd name="connsiteX9" fmla="*/ 720080 w 721207"/>
                  <a:gd name="connsiteY9" fmla="*/ 864098 h 864098"/>
                  <a:gd name="connsiteX10" fmla="*/ 720080 w 721207"/>
                  <a:gd name="connsiteY10" fmla="*/ 862827 h 864098"/>
                  <a:gd name="connsiteX0" fmla="*/ 42465 w 721207"/>
                  <a:gd name="connsiteY0" fmla="*/ 704771 h 864098"/>
                  <a:gd name="connsiteX1" fmla="*/ 0 w 721207"/>
                  <a:gd name="connsiteY1" fmla="*/ 864098 h 864098"/>
                  <a:gd name="connsiteX2" fmla="*/ 180020 w 721207"/>
                  <a:gd name="connsiteY2" fmla="*/ 2 h 864098"/>
                  <a:gd name="connsiteX3" fmla="*/ 441910 w 721207"/>
                  <a:gd name="connsiteY3" fmla="*/ 2 h 864098"/>
                  <a:gd name="connsiteX4" fmla="*/ 441910 w 721207"/>
                  <a:gd name="connsiteY4" fmla="*/ 0 h 864098"/>
                  <a:gd name="connsiteX5" fmla="*/ 720080 w 721207"/>
                  <a:gd name="connsiteY5" fmla="*/ 1 h 864098"/>
                  <a:gd name="connsiteX6" fmla="*/ 720080 w 721207"/>
                  <a:gd name="connsiteY6" fmla="*/ 862827 h 864098"/>
                  <a:gd name="connsiteX7" fmla="*/ 380220 w 721207"/>
                  <a:gd name="connsiteY7" fmla="*/ 479377 h 864098"/>
                  <a:gd name="connsiteX8" fmla="*/ 42465 w 721207"/>
                  <a:gd name="connsiteY8" fmla="*/ 704771 h 864098"/>
                  <a:gd name="connsiteX9" fmla="*/ 721207 w 721207"/>
                  <a:gd name="connsiteY9" fmla="*/ 864098 h 864098"/>
                  <a:gd name="connsiteX10" fmla="*/ 720080 w 721207"/>
                  <a:gd name="connsiteY10" fmla="*/ 864098 h 864098"/>
                  <a:gd name="connsiteX11" fmla="*/ 720080 w 721207"/>
                  <a:gd name="connsiteY11" fmla="*/ 862827 h 864098"/>
                  <a:gd name="connsiteX12" fmla="*/ 721207 w 721207"/>
                  <a:gd name="connsiteY12" fmla="*/ 864098 h 864098"/>
                  <a:gd name="connsiteX0" fmla="*/ 125144 w 803886"/>
                  <a:gd name="connsiteY0" fmla="*/ 704771 h 864098"/>
                  <a:gd name="connsiteX1" fmla="*/ 0 w 803886"/>
                  <a:gd name="connsiteY1" fmla="*/ 562762 h 864098"/>
                  <a:gd name="connsiteX2" fmla="*/ 262699 w 803886"/>
                  <a:gd name="connsiteY2" fmla="*/ 2 h 864098"/>
                  <a:gd name="connsiteX3" fmla="*/ 524589 w 803886"/>
                  <a:gd name="connsiteY3" fmla="*/ 2 h 864098"/>
                  <a:gd name="connsiteX4" fmla="*/ 524589 w 803886"/>
                  <a:gd name="connsiteY4" fmla="*/ 0 h 864098"/>
                  <a:gd name="connsiteX5" fmla="*/ 802759 w 803886"/>
                  <a:gd name="connsiteY5" fmla="*/ 1 h 864098"/>
                  <a:gd name="connsiteX6" fmla="*/ 802759 w 803886"/>
                  <a:gd name="connsiteY6" fmla="*/ 862827 h 864098"/>
                  <a:gd name="connsiteX7" fmla="*/ 462899 w 803886"/>
                  <a:gd name="connsiteY7" fmla="*/ 479377 h 864098"/>
                  <a:gd name="connsiteX8" fmla="*/ 125144 w 803886"/>
                  <a:gd name="connsiteY8" fmla="*/ 704771 h 864098"/>
                  <a:gd name="connsiteX9" fmla="*/ 803886 w 803886"/>
                  <a:gd name="connsiteY9" fmla="*/ 864098 h 864098"/>
                  <a:gd name="connsiteX10" fmla="*/ 802759 w 803886"/>
                  <a:gd name="connsiteY10" fmla="*/ 864098 h 864098"/>
                  <a:gd name="connsiteX11" fmla="*/ 802759 w 803886"/>
                  <a:gd name="connsiteY11" fmla="*/ 862827 h 864098"/>
                  <a:gd name="connsiteX12" fmla="*/ 803886 w 803886"/>
                  <a:gd name="connsiteY12" fmla="*/ 864098 h 864098"/>
                  <a:gd name="connsiteX0" fmla="*/ 0 w 678742"/>
                  <a:gd name="connsiteY0" fmla="*/ 704771 h 864098"/>
                  <a:gd name="connsiteX1" fmla="*/ 11594 w 678742"/>
                  <a:gd name="connsiteY1" fmla="*/ 694380 h 864098"/>
                  <a:gd name="connsiteX2" fmla="*/ 137555 w 678742"/>
                  <a:gd name="connsiteY2" fmla="*/ 2 h 864098"/>
                  <a:gd name="connsiteX3" fmla="*/ 399445 w 678742"/>
                  <a:gd name="connsiteY3" fmla="*/ 2 h 864098"/>
                  <a:gd name="connsiteX4" fmla="*/ 399445 w 678742"/>
                  <a:gd name="connsiteY4" fmla="*/ 0 h 864098"/>
                  <a:gd name="connsiteX5" fmla="*/ 677615 w 678742"/>
                  <a:gd name="connsiteY5" fmla="*/ 1 h 864098"/>
                  <a:gd name="connsiteX6" fmla="*/ 677615 w 678742"/>
                  <a:gd name="connsiteY6" fmla="*/ 862827 h 864098"/>
                  <a:gd name="connsiteX7" fmla="*/ 337755 w 678742"/>
                  <a:gd name="connsiteY7" fmla="*/ 479377 h 864098"/>
                  <a:gd name="connsiteX8" fmla="*/ 0 w 678742"/>
                  <a:gd name="connsiteY8" fmla="*/ 704771 h 864098"/>
                  <a:gd name="connsiteX9" fmla="*/ 678742 w 678742"/>
                  <a:gd name="connsiteY9" fmla="*/ 864098 h 864098"/>
                  <a:gd name="connsiteX10" fmla="*/ 677615 w 678742"/>
                  <a:gd name="connsiteY10" fmla="*/ 864098 h 864098"/>
                  <a:gd name="connsiteX11" fmla="*/ 677615 w 678742"/>
                  <a:gd name="connsiteY11" fmla="*/ 862827 h 864098"/>
                  <a:gd name="connsiteX12" fmla="*/ 678742 w 678742"/>
                  <a:gd name="connsiteY12" fmla="*/ 864098 h 864098"/>
                  <a:gd name="connsiteX0" fmla="*/ 0 w 678742"/>
                  <a:gd name="connsiteY0" fmla="*/ 704771 h 864098"/>
                  <a:gd name="connsiteX1" fmla="*/ 11594 w 678742"/>
                  <a:gd name="connsiteY1" fmla="*/ 694380 h 864098"/>
                  <a:gd name="connsiteX2" fmla="*/ 137555 w 678742"/>
                  <a:gd name="connsiteY2" fmla="*/ 2 h 864098"/>
                  <a:gd name="connsiteX3" fmla="*/ 399445 w 678742"/>
                  <a:gd name="connsiteY3" fmla="*/ 2 h 864098"/>
                  <a:gd name="connsiteX4" fmla="*/ 399445 w 678742"/>
                  <a:gd name="connsiteY4" fmla="*/ 0 h 864098"/>
                  <a:gd name="connsiteX5" fmla="*/ 677615 w 678742"/>
                  <a:gd name="connsiteY5" fmla="*/ 1 h 864098"/>
                  <a:gd name="connsiteX6" fmla="*/ 677615 w 678742"/>
                  <a:gd name="connsiteY6" fmla="*/ 862827 h 864098"/>
                  <a:gd name="connsiteX7" fmla="*/ 337755 w 678742"/>
                  <a:gd name="connsiteY7" fmla="*/ 479377 h 864098"/>
                  <a:gd name="connsiteX8" fmla="*/ 0 w 678742"/>
                  <a:gd name="connsiteY8" fmla="*/ 704771 h 864098"/>
                  <a:gd name="connsiteX9" fmla="*/ 678742 w 678742"/>
                  <a:gd name="connsiteY9" fmla="*/ 864098 h 864098"/>
                  <a:gd name="connsiteX10" fmla="*/ 677615 w 678742"/>
                  <a:gd name="connsiteY10" fmla="*/ 864098 h 864098"/>
                  <a:gd name="connsiteX11" fmla="*/ 677615 w 678742"/>
                  <a:gd name="connsiteY11" fmla="*/ 862827 h 864098"/>
                  <a:gd name="connsiteX12" fmla="*/ 678742 w 678742"/>
                  <a:gd name="connsiteY12" fmla="*/ 864098 h 864098"/>
                  <a:gd name="connsiteX0" fmla="*/ 115 w 678857"/>
                  <a:gd name="connsiteY0" fmla="*/ 704771 h 864098"/>
                  <a:gd name="connsiteX1" fmla="*/ 11709 w 678857"/>
                  <a:gd name="connsiteY1" fmla="*/ 694380 h 864098"/>
                  <a:gd name="connsiteX2" fmla="*/ 137670 w 678857"/>
                  <a:gd name="connsiteY2" fmla="*/ 2 h 864098"/>
                  <a:gd name="connsiteX3" fmla="*/ 399560 w 678857"/>
                  <a:gd name="connsiteY3" fmla="*/ 2 h 864098"/>
                  <a:gd name="connsiteX4" fmla="*/ 399560 w 678857"/>
                  <a:gd name="connsiteY4" fmla="*/ 0 h 864098"/>
                  <a:gd name="connsiteX5" fmla="*/ 677730 w 678857"/>
                  <a:gd name="connsiteY5" fmla="*/ 1 h 864098"/>
                  <a:gd name="connsiteX6" fmla="*/ 677730 w 678857"/>
                  <a:gd name="connsiteY6" fmla="*/ 862827 h 864098"/>
                  <a:gd name="connsiteX7" fmla="*/ 337870 w 678857"/>
                  <a:gd name="connsiteY7" fmla="*/ 479377 h 864098"/>
                  <a:gd name="connsiteX8" fmla="*/ 115 w 678857"/>
                  <a:gd name="connsiteY8" fmla="*/ 704771 h 864098"/>
                  <a:gd name="connsiteX9" fmla="*/ 678857 w 678857"/>
                  <a:gd name="connsiteY9" fmla="*/ 864098 h 864098"/>
                  <a:gd name="connsiteX10" fmla="*/ 677730 w 678857"/>
                  <a:gd name="connsiteY10" fmla="*/ 864098 h 864098"/>
                  <a:gd name="connsiteX11" fmla="*/ 677730 w 678857"/>
                  <a:gd name="connsiteY11" fmla="*/ 862827 h 864098"/>
                  <a:gd name="connsiteX12" fmla="*/ 678857 w 678857"/>
                  <a:gd name="connsiteY12" fmla="*/ 864098 h 864098"/>
                  <a:gd name="connsiteX0" fmla="*/ 112 w 689984"/>
                  <a:gd name="connsiteY0" fmla="*/ 775776 h 864098"/>
                  <a:gd name="connsiteX1" fmla="*/ 22836 w 689984"/>
                  <a:gd name="connsiteY1" fmla="*/ 694380 h 864098"/>
                  <a:gd name="connsiteX2" fmla="*/ 148797 w 689984"/>
                  <a:gd name="connsiteY2" fmla="*/ 2 h 864098"/>
                  <a:gd name="connsiteX3" fmla="*/ 410687 w 689984"/>
                  <a:gd name="connsiteY3" fmla="*/ 2 h 864098"/>
                  <a:gd name="connsiteX4" fmla="*/ 410687 w 689984"/>
                  <a:gd name="connsiteY4" fmla="*/ 0 h 864098"/>
                  <a:gd name="connsiteX5" fmla="*/ 688857 w 689984"/>
                  <a:gd name="connsiteY5" fmla="*/ 1 h 864098"/>
                  <a:gd name="connsiteX6" fmla="*/ 688857 w 689984"/>
                  <a:gd name="connsiteY6" fmla="*/ 862827 h 864098"/>
                  <a:gd name="connsiteX7" fmla="*/ 348997 w 689984"/>
                  <a:gd name="connsiteY7" fmla="*/ 479377 h 864098"/>
                  <a:gd name="connsiteX8" fmla="*/ 112 w 689984"/>
                  <a:gd name="connsiteY8" fmla="*/ 775776 h 864098"/>
                  <a:gd name="connsiteX9" fmla="*/ 689984 w 689984"/>
                  <a:gd name="connsiteY9" fmla="*/ 864098 h 864098"/>
                  <a:gd name="connsiteX10" fmla="*/ 688857 w 689984"/>
                  <a:gd name="connsiteY10" fmla="*/ 864098 h 864098"/>
                  <a:gd name="connsiteX11" fmla="*/ 688857 w 689984"/>
                  <a:gd name="connsiteY11" fmla="*/ 862827 h 864098"/>
                  <a:gd name="connsiteX12" fmla="*/ 689984 w 689984"/>
                  <a:gd name="connsiteY12" fmla="*/ 864098 h 864098"/>
                  <a:gd name="connsiteX0" fmla="*/ 4305 w 667148"/>
                  <a:gd name="connsiteY0" fmla="*/ 696112 h 864098"/>
                  <a:gd name="connsiteX1" fmla="*/ 0 w 667148"/>
                  <a:gd name="connsiteY1" fmla="*/ 694380 h 864098"/>
                  <a:gd name="connsiteX2" fmla="*/ 125961 w 667148"/>
                  <a:gd name="connsiteY2" fmla="*/ 2 h 864098"/>
                  <a:gd name="connsiteX3" fmla="*/ 387851 w 667148"/>
                  <a:gd name="connsiteY3" fmla="*/ 2 h 864098"/>
                  <a:gd name="connsiteX4" fmla="*/ 387851 w 667148"/>
                  <a:gd name="connsiteY4" fmla="*/ 0 h 864098"/>
                  <a:gd name="connsiteX5" fmla="*/ 666021 w 667148"/>
                  <a:gd name="connsiteY5" fmla="*/ 1 h 864098"/>
                  <a:gd name="connsiteX6" fmla="*/ 666021 w 667148"/>
                  <a:gd name="connsiteY6" fmla="*/ 862827 h 864098"/>
                  <a:gd name="connsiteX7" fmla="*/ 326161 w 667148"/>
                  <a:gd name="connsiteY7" fmla="*/ 479377 h 864098"/>
                  <a:gd name="connsiteX8" fmla="*/ 4305 w 667148"/>
                  <a:gd name="connsiteY8" fmla="*/ 696112 h 864098"/>
                  <a:gd name="connsiteX9" fmla="*/ 667148 w 667148"/>
                  <a:gd name="connsiteY9" fmla="*/ 864098 h 864098"/>
                  <a:gd name="connsiteX10" fmla="*/ 666021 w 667148"/>
                  <a:gd name="connsiteY10" fmla="*/ 864098 h 864098"/>
                  <a:gd name="connsiteX11" fmla="*/ 666021 w 667148"/>
                  <a:gd name="connsiteY11" fmla="*/ 862827 h 864098"/>
                  <a:gd name="connsiteX12" fmla="*/ 667148 w 667148"/>
                  <a:gd name="connsiteY12" fmla="*/ 864098 h 864098"/>
                  <a:gd name="connsiteX0" fmla="*/ 4305 w 667148"/>
                  <a:gd name="connsiteY0" fmla="*/ 696112 h 864098"/>
                  <a:gd name="connsiteX1" fmla="*/ 0 w 667148"/>
                  <a:gd name="connsiteY1" fmla="*/ 694380 h 864098"/>
                  <a:gd name="connsiteX2" fmla="*/ 125961 w 667148"/>
                  <a:gd name="connsiteY2" fmla="*/ 2 h 864098"/>
                  <a:gd name="connsiteX3" fmla="*/ 387851 w 667148"/>
                  <a:gd name="connsiteY3" fmla="*/ 2 h 864098"/>
                  <a:gd name="connsiteX4" fmla="*/ 387851 w 667148"/>
                  <a:gd name="connsiteY4" fmla="*/ 0 h 864098"/>
                  <a:gd name="connsiteX5" fmla="*/ 666021 w 667148"/>
                  <a:gd name="connsiteY5" fmla="*/ 1 h 864098"/>
                  <a:gd name="connsiteX6" fmla="*/ 666021 w 667148"/>
                  <a:gd name="connsiteY6" fmla="*/ 862827 h 864098"/>
                  <a:gd name="connsiteX7" fmla="*/ 326161 w 667148"/>
                  <a:gd name="connsiteY7" fmla="*/ 479377 h 864098"/>
                  <a:gd name="connsiteX8" fmla="*/ 4305 w 667148"/>
                  <a:gd name="connsiteY8" fmla="*/ 696112 h 864098"/>
                  <a:gd name="connsiteX9" fmla="*/ 667148 w 667148"/>
                  <a:gd name="connsiteY9" fmla="*/ 864098 h 864098"/>
                  <a:gd name="connsiteX10" fmla="*/ 666021 w 667148"/>
                  <a:gd name="connsiteY10" fmla="*/ 864098 h 864098"/>
                  <a:gd name="connsiteX11" fmla="*/ 666021 w 667148"/>
                  <a:gd name="connsiteY11" fmla="*/ 862827 h 864098"/>
                  <a:gd name="connsiteX12" fmla="*/ 667148 w 667148"/>
                  <a:gd name="connsiteY12" fmla="*/ 864098 h 864098"/>
                  <a:gd name="connsiteX0" fmla="*/ 4305 w 667148"/>
                  <a:gd name="connsiteY0" fmla="*/ 696112 h 864098"/>
                  <a:gd name="connsiteX1" fmla="*/ 0 w 667148"/>
                  <a:gd name="connsiteY1" fmla="*/ 694380 h 864098"/>
                  <a:gd name="connsiteX2" fmla="*/ 125961 w 667148"/>
                  <a:gd name="connsiteY2" fmla="*/ 2 h 864098"/>
                  <a:gd name="connsiteX3" fmla="*/ 387851 w 667148"/>
                  <a:gd name="connsiteY3" fmla="*/ 2 h 864098"/>
                  <a:gd name="connsiteX4" fmla="*/ 387851 w 667148"/>
                  <a:gd name="connsiteY4" fmla="*/ 0 h 864098"/>
                  <a:gd name="connsiteX5" fmla="*/ 666021 w 667148"/>
                  <a:gd name="connsiteY5" fmla="*/ 1 h 864098"/>
                  <a:gd name="connsiteX6" fmla="*/ 666021 w 667148"/>
                  <a:gd name="connsiteY6" fmla="*/ 862827 h 864098"/>
                  <a:gd name="connsiteX7" fmla="*/ 326161 w 667148"/>
                  <a:gd name="connsiteY7" fmla="*/ 479377 h 864098"/>
                  <a:gd name="connsiteX8" fmla="*/ 4305 w 667148"/>
                  <a:gd name="connsiteY8" fmla="*/ 696112 h 864098"/>
                  <a:gd name="connsiteX9" fmla="*/ 667148 w 667148"/>
                  <a:gd name="connsiteY9" fmla="*/ 864098 h 864098"/>
                  <a:gd name="connsiteX10" fmla="*/ 666021 w 667148"/>
                  <a:gd name="connsiteY10" fmla="*/ 864098 h 864098"/>
                  <a:gd name="connsiteX11" fmla="*/ 666021 w 667148"/>
                  <a:gd name="connsiteY11" fmla="*/ 862827 h 864098"/>
                  <a:gd name="connsiteX12" fmla="*/ 667148 w 667148"/>
                  <a:gd name="connsiteY12" fmla="*/ 864098 h 8640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667148" h="864098">
                    <a:moveTo>
                      <a:pt x="4305" y="696112"/>
                    </a:moveTo>
                    <a:lnTo>
                      <a:pt x="0" y="694380"/>
                    </a:lnTo>
                    <a:lnTo>
                      <a:pt x="125961" y="2"/>
                    </a:lnTo>
                    <a:lnTo>
                      <a:pt x="387851" y="2"/>
                    </a:lnTo>
                    <a:lnTo>
                      <a:pt x="387851" y="0"/>
                    </a:lnTo>
                    <a:lnTo>
                      <a:pt x="666021" y="1"/>
                    </a:lnTo>
                    <a:lnTo>
                      <a:pt x="666021" y="862827"/>
                    </a:lnTo>
                    <a:lnTo>
                      <a:pt x="326161" y="479377"/>
                    </a:lnTo>
                    <a:cubicBezTo>
                      <a:pt x="311095" y="496780"/>
                      <a:pt x="24143" y="673513"/>
                      <a:pt x="4305" y="696112"/>
                    </a:cubicBezTo>
                    <a:close/>
                    <a:moveTo>
                      <a:pt x="667148" y="864098"/>
                    </a:moveTo>
                    <a:lnTo>
                      <a:pt x="666021" y="864098"/>
                    </a:lnTo>
                    <a:lnTo>
                      <a:pt x="666021" y="862827"/>
                    </a:lnTo>
                    <a:lnTo>
                      <a:pt x="667148" y="864098"/>
                    </a:lnTo>
                    <a:close/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70" name="矢印: 五方向 69">
                <a:extLst>
                  <a:ext uri="{FF2B5EF4-FFF2-40B4-BE49-F238E27FC236}">
                    <a16:creationId xmlns:a16="http://schemas.microsoft.com/office/drawing/2014/main" id="{C537A420-11AC-CB6F-42CA-416E678C1031}"/>
                  </a:ext>
                </a:extLst>
              </p:cNvPr>
              <p:cNvSpPr/>
              <p:nvPr/>
            </p:nvSpPr>
            <p:spPr>
              <a:xfrm rot="16200000">
                <a:off x="1796674" y="3595748"/>
                <a:ext cx="792795" cy="720080"/>
              </a:xfrm>
              <a:prstGeom prst="homePlate">
                <a:avLst>
                  <a:gd name="adj" fmla="val 120548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71" name="フリーフォーム: 図形 70">
                <a:extLst>
                  <a:ext uri="{FF2B5EF4-FFF2-40B4-BE49-F238E27FC236}">
                    <a16:creationId xmlns:a16="http://schemas.microsoft.com/office/drawing/2014/main" id="{36E40835-C439-808F-B9C5-5C58944F70E8}"/>
                  </a:ext>
                </a:extLst>
              </p:cNvPr>
              <p:cNvSpPr/>
              <p:nvPr/>
            </p:nvSpPr>
            <p:spPr>
              <a:xfrm rot="10800000" flipH="1">
                <a:off x="1526965" y="3560096"/>
                <a:ext cx="666107" cy="792090"/>
              </a:xfrm>
              <a:custGeom>
                <a:avLst/>
                <a:gdLst>
                  <a:gd name="connsiteX0" fmla="*/ 1126 w 721207"/>
                  <a:gd name="connsiteY0" fmla="*/ 864098 h 864098"/>
                  <a:gd name="connsiteX1" fmla="*/ 0 w 721207"/>
                  <a:gd name="connsiteY1" fmla="*/ 864098 h 864098"/>
                  <a:gd name="connsiteX2" fmla="*/ 180020 w 721207"/>
                  <a:gd name="connsiteY2" fmla="*/ 2 h 864098"/>
                  <a:gd name="connsiteX3" fmla="*/ 441910 w 721207"/>
                  <a:gd name="connsiteY3" fmla="*/ 2 h 864098"/>
                  <a:gd name="connsiteX4" fmla="*/ 441910 w 721207"/>
                  <a:gd name="connsiteY4" fmla="*/ 0 h 864098"/>
                  <a:gd name="connsiteX5" fmla="*/ 720080 w 721207"/>
                  <a:gd name="connsiteY5" fmla="*/ 1 h 864098"/>
                  <a:gd name="connsiteX6" fmla="*/ 720080 w 721207"/>
                  <a:gd name="connsiteY6" fmla="*/ 862827 h 864098"/>
                  <a:gd name="connsiteX7" fmla="*/ 380220 w 721207"/>
                  <a:gd name="connsiteY7" fmla="*/ 479377 h 864098"/>
                  <a:gd name="connsiteX8" fmla="*/ 721207 w 721207"/>
                  <a:gd name="connsiteY8" fmla="*/ 864098 h 864098"/>
                  <a:gd name="connsiteX9" fmla="*/ 720080 w 721207"/>
                  <a:gd name="connsiteY9" fmla="*/ 864098 h 864098"/>
                  <a:gd name="connsiteX10" fmla="*/ 720080 w 721207"/>
                  <a:gd name="connsiteY10" fmla="*/ 862827 h 864098"/>
                  <a:gd name="connsiteX0" fmla="*/ 42465 w 721207"/>
                  <a:gd name="connsiteY0" fmla="*/ 704771 h 864098"/>
                  <a:gd name="connsiteX1" fmla="*/ 0 w 721207"/>
                  <a:gd name="connsiteY1" fmla="*/ 864098 h 864098"/>
                  <a:gd name="connsiteX2" fmla="*/ 180020 w 721207"/>
                  <a:gd name="connsiteY2" fmla="*/ 2 h 864098"/>
                  <a:gd name="connsiteX3" fmla="*/ 441910 w 721207"/>
                  <a:gd name="connsiteY3" fmla="*/ 2 h 864098"/>
                  <a:gd name="connsiteX4" fmla="*/ 441910 w 721207"/>
                  <a:gd name="connsiteY4" fmla="*/ 0 h 864098"/>
                  <a:gd name="connsiteX5" fmla="*/ 720080 w 721207"/>
                  <a:gd name="connsiteY5" fmla="*/ 1 h 864098"/>
                  <a:gd name="connsiteX6" fmla="*/ 720080 w 721207"/>
                  <a:gd name="connsiteY6" fmla="*/ 862827 h 864098"/>
                  <a:gd name="connsiteX7" fmla="*/ 380220 w 721207"/>
                  <a:gd name="connsiteY7" fmla="*/ 479377 h 864098"/>
                  <a:gd name="connsiteX8" fmla="*/ 42465 w 721207"/>
                  <a:gd name="connsiteY8" fmla="*/ 704771 h 864098"/>
                  <a:gd name="connsiteX9" fmla="*/ 721207 w 721207"/>
                  <a:gd name="connsiteY9" fmla="*/ 864098 h 864098"/>
                  <a:gd name="connsiteX10" fmla="*/ 720080 w 721207"/>
                  <a:gd name="connsiteY10" fmla="*/ 864098 h 864098"/>
                  <a:gd name="connsiteX11" fmla="*/ 720080 w 721207"/>
                  <a:gd name="connsiteY11" fmla="*/ 862827 h 864098"/>
                  <a:gd name="connsiteX12" fmla="*/ 721207 w 721207"/>
                  <a:gd name="connsiteY12" fmla="*/ 864098 h 864098"/>
                  <a:gd name="connsiteX0" fmla="*/ 125144 w 803886"/>
                  <a:gd name="connsiteY0" fmla="*/ 704771 h 864098"/>
                  <a:gd name="connsiteX1" fmla="*/ 0 w 803886"/>
                  <a:gd name="connsiteY1" fmla="*/ 562762 h 864098"/>
                  <a:gd name="connsiteX2" fmla="*/ 262699 w 803886"/>
                  <a:gd name="connsiteY2" fmla="*/ 2 h 864098"/>
                  <a:gd name="connsiteX3" fmla="*/ 524589 w 803886"/>
                  <a:gd name="connsiteY3" fmla="*/ 2 h 864098"/>
                  <a:gd name="connsiteX4" fmla="*/ 524589 w 803886"/>
                  <a:gd name="connsiteY4" fmla="*/ 0 h 864098"/>
                  <a:gd name="connsiteX5" fmla="*/ 802759 w 803886"/>
                  <a:gd name="connsiteY5" fmla="*/ 1 h 864098"/>
                  <a:gd name="connsiteX6" fmla="*/ 802759 w 803886"/>
                  <a:gd name="connsiteY6" fmla="*/ 862827 h 864098"/>
                  <a:gd name="connsiteX7" fmla="*/ 462899 w 803886"/>
                  <a:gd name="connsiteY7" fmla="*/ 479377 h 864098"/>
                  <a:gd name="connsiteX8" fmla="*/ 125144 w 803886"/>
                  <a:gd name="connsiteY8" fmla="*/ 704771 h 864098"/>
                  <a:gd name="connsiteX9" fmla="*/ 803886 w 803886"/>
                  <a:gd name="connsiteY9" fmla="*/ 864098 h 864098"/>
                  <a:gd name="connsiteX10" fmla="*/ 802759 w 803886"/>
                  <a:gd name="connsiteY10" fmla="*/ 864098 h 864098"/>
                  <a:gd name="connsiteX11" fmla="*/ 802759 w 803886"/>
                  <a:gd name="connsiteY11" fmla="*/ 862827 h 864098"/>
                  <a:gd name="connsiteX12" fmla="*/ 803886 w 803886"/>
                  <a:gd name="connsiteY12" fmla="*/ 864098 h 864098"/>
                  <a:gd name="connsiteX0" fmla="*/ 0 w 678742"/>
                  <a:gd name="connsiteY0" fmla="*/ 704771 h 864098"/>
                  <a:gd name="connsiteX1" fmla="*/ 11594 w 678742"/>
                  <a:gd name="connsiteY1" fmla="*/ 694380 h 864098"/>
                  <a:gd name="connsiteX2" fmla="*/ 137555 w 678742"/>
                  <a:gd name="connsiteY2" fmla="*/ 2 h 864098"/>
                  <a:gd name="connsiteX3" fmla="*/ 399445 w 678742"/>
                  <a:gd name="connsiteY3" fmla="*/ 2 h 864098"/>
                  <a:gd name="connsiteX4" fmla="*/ 399445 w 678742"/>
                  <a:gd name="connsiteY4" fmla="*/ 0 h 864098"/>
                  <a:gd name="connsiteX5" fmla="*/ 677615 w 678742"/>
                  <a:gd name="connsiteY5" fmla="*/ 1 h 864098"/>
                  <a:gd name="connsiteX6" fmla="*/ 677615 w 678742"/>
                  <a:gd name="connsiteY6" fmla="*/ 862827 h 864098"/>
                  <a:gd name="connsiteX7" fmla="*/ 337755 w 678742"/>
                  <a:gd name="connsiteY7" fmla="*/ 479377 h 864098"/>
                  <a:gd name="connsiteX8" fmla="*/ 0 w 678742"/>
                  <a:gd name="connsiteY8" fmla="*/ 704771 h 864098"/>
                  <a:gd name="connsiteX9" fmla="*/ 678742 w 678742"/>
                  <a:gd name="connsiteY9" fmla="*/ 864098 h 864098"/>
                  <a:gd name="connsiteX10" fmla="*/ 677615 w 678742"/>
                  <a:gd name="connsiteY10" fmla="*/ 864098 h 864098"/>
                  <a:gd name="connsiteX11" fmla="*/ 677615 w 678742"/>
                  <a:gd name="connsiteY11" fmla="*/ 862827 h 864098"/>
                  <a:gd name="connsiteX12" fmla="*/ 678742 w 678742"/>
                  <a:gd name="connsiteY12" fmla="*/ 864098 h 864098"/>
                  <a:gd name="connsiteX0" fmla="*/ 0 w 678742"/>
                  <a:gd name="connsiteY0" fmla="*/ 704771 h 864098"/>
                  <a:gd name="connsiteX1" fmla="*/ 11594 w 678742"/>
                  <a:gd name="connsiteY1" fmla="*/ 694380 h 864098"/>
                  <a:gd name="connsiteX2" fmla="*/ 137555 w 678742"/>
                  <a:gd name="connsiteY2" fmla="*/ 2 h 864098"/>
                  <a:gd name="connsiteX3" fmla="*/ 399445 w 678742"/>
                  <a:gd name="connsiteY3" fmla="*/ 2 h 864098"/>
                  <a:gd name="connsiteX4" fmla="*/ 399445 w 678742"/>
                  <a:gd name="connsiteY4" fmla="*/ 0 h 864098"/>
                  <a:gd name="connsiteX5" fmla="*/ 677615 w 678742"/>
                  <a:gd name="connsiteY5" fmla="*/ 1 h 864098"/>
                  <a:gd name="connsiteX6" fmla="*/ 677615 w 678742"/>
                  <a:gd name="connsiteY6" fmla="*/ 862827 h 864098"/>
                  <a:gd name="connsiteX7" fmla="*/ 337755 w 678742"/>
                  <a:gd name="connsiteY7" fmla="*/ 479377 h 864098"/>
                  <a:gd name="connsiteX8" fmla="*/ 0 w 678742"/>
                  <a:gd name="connsiteY8" fmla="*/ 704771 h 864098"/>
                  <a:gd name="connsiteX9" fmla="*/ 678742 w 678742"/>
                  <a:gd name="connsiteY9" fmla="*/ 864098 h 864098"/>
                  <a:gd name="connsiteX10" fmla="*/ 677615 w 678742"/>
                  <a:gd name="connsiteY10" fmla="*/ 864098 h 864098"/>
                  <a:gd name="connsiteX11" fmla="*/ 677615 w 678742"/>
                  <a:gd name="connsiteY11" fmla="*/ 862827 h 864098"/>
                  <a:gd name="connsiteX12" fmla="*/ 678742 w 678742"/>
                  <a:gd name="connsiteY12" fmla="*/ 864098 h 864098"/>
                  <a:gd name="connsiteX0" fmla="*/ 115 w 678857"/>
                  <a:gd name="connsiteY0" fmla="*/ 704771 h 864098"/>
                  <a:gd name="connsiteX1" fmla="*/ 11709 w 678857"/>
                  <a:gd name="connsiteY1" fmla="*/ 694380 h 864098"/>
                  <a:gd name="connsiteX2" fmla="*/ 137670 w 678857"/>
                  <a:gd name="connsiteY2" fmla="*/ 2 h 864098"/>
                  <a:gd name="connsiteX3" fmla="*/ 399560 w 678857"/>
                  <a:gd name="connsiteY3" fmla="*/ 2 h 864098"/>
                  <a:gd name="connsiteX4" fmla="*/ 399560 w 678857"/>
                  <a:gd name="connsiteY4" fmla="*/ 0 h 864098"/>
                  <a:gd name="connsiteX5" fmla="*/ 677730 w 678857"/>
                  <a:gd name="connsiteY5" fmla="*/ 1 h 864098"/>
                  <a:gd name="connsiteX6" fmla="*/ 677730 w 678857"/>
                  <a:gd name="connsiteY6" fmla="*/ 862827 h 864098"/>
                  <a:gd name="connsiteX7" fmla="*/ 337870 w 678857"/>
                  <a:gd name="connsiteY7" fmla="*/ 479377 h 864098"/>
                  <a:gd name="connsiteX8" fmla="*/ 115 w 678857"/>
                  <a:gd name="connsiteY8" fmla="*/ 704771 h 864098"/>
                  <a:gd name="connsiteX9" fmla="*/ 678857 w 678857"/>
                  <a:gd name="connsiteY9" fmla="*/ 864098 h 864098"/>
                  <a:gd name="connsiteX10" fmla="*/ 677730 w 678857"/>
                  <a:gd name="connsiteY10" fmla="*/ 864098 h 864098"/>
                  <a:gd name="connsiteX11" fmla="*/ 677730 w 678857"/>
                  <a:gd name="connsiteY11" fmla="*/ 862827 h 864098"/>
                  <a:gd name="connsiteX12" fmla="*/ 678857 w 678857"/>
                  <a:gd name="connsiteY12" fmla="*/ 864098 h 864098"/>
                  <a:gd name="connsiteX0" fmla="*/ 112 w 689984"/>
                  <a:gd name="connsiteY0" fmla="*/ 775776 h 864098"/>
                  <a:gd name="connsiteX1" fmla="*/ 22836 w 689984"/>
                  <a:gd name="connsiteY1" fmla="*/ 694380 h 864098"/>
                  <a:gd name="connsiteX2" fmla="*/ 148797 w 689984"/>
                  <a:gd name="connsiteY2" fmla="*/ 2 h 864098"/>
                  <a:gd name="connsiteX3" fmla="*/ 410687 w 689984"/>
                  <a:gd name="connsiteY3" fmla="*/ 2 h 864098"/>
                  <a:gd name="connsiteX4" fmla="*/ 410687 w 689984"/>
                  <a:gd name="connsiteY4" fmla="*/ 0 h 864098"/>
                  <a:gd name="connsiteX5" fmla="*/ 688857 w 689984"/>
                  <a:gd name="connsiteY5" fmla="*/ 1 h 864098"/>
                  <a:gd name="connsiteX6" fmla="*/ 688857 w 689984"/>
                  <a:gd name="connsiteY6" fmla="*/ 862827 h 864098"/>
                  <a:gd name="connsiteX7" fmla="*/ 348997 w 689984"/>
                  <a:gd name="connsiteY7" fmla="*/ 479377 h 864098"/>
                  <a:gd name="connsiteX8" fmla="*/ 112 w 689984"/>
                  <a:gd name="connsiteY8" fmla="*/ 775776 h 864098"/>
                  <a:gd name="connsiteX9" fmla="*/ 689984 w 689984"/>
                  <a:gd name="connsiteY9" fmla="*/ 864098 h 864098"/>
                  <a:gd name="connsiteX10" fmla="*/ 688857 w 689984"/>
                  <a:gd name="connsiteY10" fmla="*/ 864098 h 864098"/>
                  <a:gd name="connsiteX11" fmla="*/ 688857 w 689984"/>
                  <a:gd name="connsiteY11" fmla="*/ 862827 h 864098"/>
                  <a:gd name="connsiteX12" fmla="*/ 689984 w 689984"/>
                  <a:gd name="connsiteY12" fmla="*/ 864098 h 864098"/>
                  <a:gd name="connsiteX0" fmla="*/ 4305 w 667148"/>
                  <a:gd name="connsiteY0" fmla="*/ 696112 h 864098"/>
                  <a:gd name="connsiteX1" fmla="*/ 0 w 667148"/>
                  <a:gd name="connsiteY1" fmla="*/ 694380 h 864098"/>
                  <a:gd name="connsiteX2" fmla="*/ 125961 w 667148"/>
                  <a:gd name="connsiteY2" fmla="*/ 2 h 864098"/>
                  <a:gd name="connsiteX3" fmla="*/ 387851 w 667148"/>
                  <a:gd name="connsiteY3" fmla="*/ 2 h 864098"/>
                  <a:gd name="connsiteX4" fmla="*/ 387851 w 667148"/>
                  <a:gd name="connsiteY4" fmla="*/ 0 h 864098"/>
                  <a:gd name="connsiteX5" fmla="*/ 666021 w 667148"/>
                  <a:gd name="connsiteY5" fmla="*/ 1 h 864098"/>
                  <a:gd name="connsiteX6" fmla="*/ 666021 w 667148"/>
                  <a:gd name="connsiteY6" fmla="*/ 862827 h 864098"/>
                  <a:gd name="connsiteX7" fmla="*/ 326161 w 667148"/>
                  <a:gd name="connsiteY7" fmla="*/ 479377 h 864098"/>
                  <a:gd name="connsiteX8" fmla="*/ 4305 w 667148"/>
                  <a:gd name="connsiteY8" fmla="*/ 696112 h 864098"/>
                  <a:gd name="connsiteX9" fmla="*/ 667148 w 667148"/>
                  <a:gd name="connsiteY9" fmla="*/ 864098 h 864098"/>
                  <a:gd name="connsiteX10" fmla="*/ 666021 w 667148"/>
                  <a:gd name="connsiteY10" fmla="*/ 864098 h 864098"/>
                  <a:gd name="connsiteX11" fmla="*/ 666021 w 667148"/>
                  <a:gd name="connsiteY11" fmla="*/ 862827 h 864098"/>
                  <a:gd name="connsiteX12" fmla="*/ 667148 w 667148"/>
                  <a:gd name="connsiteY12" fmla="*/ 864098 h 864098"/>
                  <a:gd name="connsiteX0" fmla="*/ 4305 w 667148"/>
                  <a:gd name="connsiteY0" fmla="*/ 696112 h 864098"/>
                  <a:gd name="connsiteX1" fmla="*/ 0 w 667148"/>
                  <a:gd name="connsiteY1" fmla="*/ 694380 h 864098"/>
                  <a:gd name="connsiteX2" fmla="*/ 125961 w 667148"/>
                  <a:gd name="connsiteY2" fmla="*/ 2 h 864098"/>
                  <a:gd name="connsiteX3" fmla="*/ 387851 w 667148"/>
                  <a:gd name="connsiteY3" fmla="*/ 2 h 864098"/>
                  <a:gd name="connsiteX4" fmla="*/ 387851 w 667148"/>
                  <a:gd name="connsiteY4" fmla="*/ 0 h 864098"/>
                  <a:gd name="connsiteX5" fmla="*/ 666021 w 667148"/>
                  <a:gd name="connsiteY5" fmla="*/ 1 h 864098"/>
                  <a:gd name="connsiteX6" fmla="*/ 666021 w 667148"/>
                  <a:gd name="connsiteY6" fmla="*/ 862827 h 864098"/>
                  <a:gd name="connsiteX7" fmla="*/ 326161 w 667148"/>
                  <a:gd name="connsiteY7" fmla="*/ 479377 h 864098"/>
                  <a:gd name="connsiteX8" fmla="*/ 4305 w 667148"/>
                  <a:gd name="connsiteY8" fmla="*/ 696112 h 864098"/>
                  <a:gd name="connsiteX9" fmla="*/ 667148 w 667148"/>
                  <a:gd name="connsiteY9" fmla="*/ 864098 h 864098"/>
                  <a:gd name="connsiteX10" fmla="*/ 666021 w 667148"/>
                  <a:gd name="connsiteY10" fmla="*/ 864098 h 864098"/>
                  <a:gd name="connsiteX11" fmla="*/ 666021 w 667148"/>
                  <a:gd name="connsiteY11" fmla="*/ 862827 h 864098"/>
                  <a:gd name="connsiteX12" fmla="*/ 667148 w 667148"/>
                  <a:gd name="connsiteY12" fmla="*/ 864098 h 864098"/>
                  <a:gd name="connsiteX0" fmla="*/ 4305 w 667148"/>
                  <a:gd name="connsiteY0" fmla="*/ 696112 h 864098"/>
                  <a:gd name="connsiteX1" fmla="*/ 0 w 667148"/>
                  <a:gd name="connsiteY1" fmla="*/ 694380 h 864098"/>
                  <a:gd name="connsiteX2" fmla="*/ 125961 w 667148"/>
                  <a:gd name="connsiteY2" fmla="*/ 2 h 864098"/>
                  <a:gd name="connsiteX3" fmla="*/ 387851 w 667148"/>
                  <a:gd name="connsiteY3" fmla="*/ 2 h 864098"/>
                  <a:gd name="connsiteX4" fmla="*/ 387851 w 667148"/>
                  <a:gd name="connsiteY4" fmla="*/ 0 h 864098"/>
                  <a:gd name="connsiteX5" fmla="*/ 666021 w 667148"/>
                  <a:gd name="connsiteY5" fmla="*/ 1 h 864098"/>
                  <a:gd name="connsiteX6" fmla="*/ 666021 w 667148"/>
                  <a:gd name="connsiteY6" fmla="*/ 862827 h 864098"/>
                  <a:gd name="connsiteX7" fmla="*/ 326161 w 667148"/>
                  <a:gd name="connsiteY7" fmla="*/ 479377 h 864098"/>
                  <a:gd name="connsiteX8" fmla="*/ 4305 w 667148"/>
                  <a:gd name="connsiteY8" fmla="*/ 696112 h 864098"/>
                  <a:gd name="connsiteX9" fmla="*/ 667148 w 667148"/>
                  <a:gd name="connsiteY9" fmla="*/ 864098 h 864098"/>
                  <a:gd name="connsiteX10" fmla="*/ 666021 w 667148"/>
                  <a:gd name="connsiteY10" fmla="*/ 864098 h 864098"/>
                  <a:gd name="connsiteX11" fmla="*/ 666021 w 667148"/>
                  <a:gd name="connsiteY11" fmla="*/ 862827 h 864098"/>
                  <a:gd name="connsiteX12" fmla="*/ 667148 w 667148"/>
                  <a:gd name="connsiteY12" fmla="*/ 864098 h 8640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667148" h="864098">
                    <a:moveTo>
                      <a:pt x="4305" y="696112"/>
                    </a:moveTo>
                    <a:lnTo>
                      <a:pt x="0" y="694380"/>
                    </a:lnTo>
                    <a:lnTo>
                      <a:pt x="125961" y="2"/>
                    </a:lnTo>
                    <a:lnTo>
                      <a:pt x="387851" y="2"/>
                    </a:lnTo>
                    <a:lnTo>
                      <a:pt x="387851" y="0"/>
                    </a:lnTo>
                    <a:lnTo>
                      <a:pt x="666021" y="1"/>
                    </a:lnTo>
                    <a:lnTo>
                      <a:pt x="666021" y="862827"/>
                    </a:lnTo>
                    <a:lnTo>
                      <a:pt x="326161" y="479377"/>
                    </a:lnTo>
                    <a:cubicBezTo>
                      <a:pt x="311095" y="496780"/>
                      <a:pt x="24143" y="673513"/>
                      <a:pt x="4305" y="696112"/>
                    </a:cubicBezTo>
                    <a:close/>
                    <a:moveTo>
                      <a:pt x="667148" y="864098"/>
                    </a:moveTo>
                    <a:lnTo>
                      <a:pt x="666021" y="864098"/>
                    </a:lnTo>
                    <a:lnTo>
                      <a:pt x="666021" y="862827"/>
                    </a:lnTo>
                    <a:lnTo>
                      <a:pt x="667148" y="864098"/>
                    </a:lnTo>
                    <a:close/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 dirty="0"/>
              </a:p>
            </p:txBody>
          </p:sp>
        </p:grpSp>
        <p:sp>
          <p:nvSpPr>
            <p:cNvPr id="65" name="楕円 64">
              <a:extLst>
                <a:ext uri="{FF2B5EF4-FFF2-40B4-BE49-F238E27FC236}">
                  <a16:creationId xmlns:a16="http://schemas.microsoft.com/office/drawing/2014/main" id="{F6DA77E7-3F5E-44FB-C2F3-2A2B3E377828}"/>
                </a:ext>
              </a:extLst>
            </p:cNvPr>
            <p:cNvSpPr/>
            <p:nvPr/>
          </p:nvSpPr>
          <p:spPr>
            <a:xfrm>
              <a:off x="1131716" y="2651132"/>
              <a:ext cx="159462" cy="159462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6" name="楕円 65">
              <a:extLst>
                <a:ext uri="{FF2B5EF4-FFF2-40B4-BE49-F238E27FC236}">
                  <a16:creationId xmlns:a16="http://schemas.microsoft.com/office/drawing/2014/main" id="{8BD05BDF-C60F-DEA6-0194-12D8B2E02E0D}"/>
                </a:ext>
              </a:extLst>
            </p:cNvPr>
            <p:cNvSpPr/>
            <p:nvPr/>
          </p:nvSpPr>
          <p:spPr>
            <a:xfrm>
              <a:off x="1803643" y="2825637"/>
              <a:ext cx="159462" cy="159462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7" name="楕円 66">
              <a:extLst>
                <a:ext uri="{FF2B5EF4-FFF2-40B4-BE49-F238E27FC236}">
                  <a16:creationId xmlns:a16="http://schemas.microsoft.com/office/drawing/2014/main" id="{8A54FC69-180B-56C6-E7B9-82515EB4425A}"/>
                </a:ext>
              </a:extLst>
            </p:cNvPr>
            <p:cNvSpPr/>
            <p:nvPr/>
          </p:nvSpPr>
          <p:spPr>
            <a:xfrm>
              <a:off x="426798" y="2833504"/>
              <a:ext cx="159462" cy="159462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8" name="正方形/長方形 67">
              <a:extLst>
                <a:ext uri="{FF2B5EF4-FFF2-40B4-BE49-F238E27FC236}">
                  <a16:creationId xmlns:a16="http://schemas.microsoft.com/office/drawing/2014/main" id="{090FDF03-0C3F-41BB-20E5-E59E62665F20}"/>
                </a:ext>
              </a:extLst>
            </p:cNvPr>
            <p:cNvSpPr/>
            <p:nvPr/>
          </p:nvSpPr>
          <p:spPr>
            <a:xfrm>
              <a:off x="664190" y="3664092"/>
              <a:ext cx="1077475" cy="121654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5440038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5">
      <a:majorFont>
        <a:latin typeface="A P-OTF A1ゴシック Std L"/>
        <a:ea typeface="游ゴシック bold"/>
        <a:cs typeface=""/>
      </a:majorFont>
      <a:minorFont>
        <a:latin typeface="Noto Sans CJK JP Light"/>
        <a:ea typeface="游ゴシック Mediu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>
          <a:outerShdw blurRad="254000" dist="38100" dir="5400000" algn="t" rotWithShape="0">
            <a:schemeClr val="bg1">
              <a:lumMod val="85000"/>
            </a:schemeClr>
          </a:outerShdw>
        </a:effectLst>
      </a:spPr>
      <a:bodyPr rtlCol="0" anchor="ctr"/>
      <a:lstStyle>
        <a:defPPr algn="ctr">
          <a:defRPr kumimoji="1"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ワイド画面</PresentationFormat>
  <Paragraphs>2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Noto Sans CJK JP Light</vt:lpstr>
      <vt:lpstr>游ゴシック</vt:lpstr>
      <vt:lpstr>游ゴシック bold</vt:lpstr>
      <vt:lpstr>游ゴシック Medium</vt:lpstr>
      <vt:lpstr>Arial</vt:lpstr>
      <vt:lpstr>Arial</vt:lpstr>
      <vt:lpstr>Calibri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2023-06-01T09:01:31Z</dcterms:created>
  <dcterms:modified xsi:type="dcterms:W3CDTF">2023-06-03T08:39:58Z</dcterms:modified>
</cp:coreProperties>
</file>