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FCD0B70-6D30-C7AC-0B77-BC03E7F61183}"/>
              </a:ext>
            </a:extLst>
          </p:cNvPr>
          <p:cNvGrpSpPr/>
          <p:nvPr/>
        </p:nvGrpSpPr>
        <p:grpSpPr>
          <a:xfrm>
            <a:off x="3608115" y="1591613"/>
            <a:ext cx="4975770" cy="3674773"/>
            <a:chOff x="426798" y="2651132"/>
            <a:chExt cx="1536307" cy="1134614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A24AFD75-32AC-4A21-6129-E42CF486F770}"/>
                </a:ext>
              </a:extLst>
            </p:cNvPr>
            <p:cNvGrpSpPr/>
            <p:nvPr/>
          </p:nvGrpSpPr>
          <p:grpSpPr>
            <a:xfrm>
              <a:off x="545341" y="2832798"/>
              <a:ext cx="1332213" cy="792796"/>
              <a:chOff x="1526965" y="3559390"/>
              <a:chExt cx="1332213" cy="792796"/>
            </a:xfrm>
          </p:grpSpPr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7BFC44B0-2D2B-FC76-9186-D12168CAB45E}"/>
                  </a:ext>
                </a:extLst>
              </p:cNvPr>
              <p:cNvSpPr/>
              <p:nvPr/>
            </p:nvSpPr>
            <p:spPr>
              <a:xfrm rot="10800000">
                <a:off x="2193071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" name="矢印: 五方向 13">
                <a:extLst>
                  <a:ext uri="{FF2B5EF4-FFF2-40B4-BE49-F238E27FC236}">
                    <a16:creationId xmlns:a16="http://schemas.microsoft.com/office/drawing/2014/main" id="{7D2F1173-77AA-8CE0-57DC-9798DEFC7AE6}"/>
                  </a:ext>
                </a:extLst>
              </p:cNvPr>
              <p:cNvSpPr/>
              <p:nvPr/>
            </p:nvSpPr>
            <p:spPr>
              <a:xfrm rot="16200000">
                <a:off x="1796674" y="3595748"/>
                <a:ext cx="792795" cy="720080"/>
              </a:xfrm>
              <a:prstGeom prst="homePlate">
                <a:avLst>
                  <a:gd name="adj" fmla="val 12054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6EFFA72E-2CBB-AB5E-8E94-7310B0187E05}"/>
                  </a:ext>
                </a:extLst>
              </p:cNvPr>
              <p:cNvSpPr/>
              <p:nvPr/>
            </p:nvSpPr>
            <p:spPr>
              <a:xfrm rot="10800000" flipH="1">
                <a:off x="1526965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69D00A00-B440-FD92-8692-E9D0E27A72E1}"/>
                </a:ext>
              </a:extLst>
            </p:cNvPr>
            <p:cNvSpPr/>
            <p:nvPr/>
          </p:nvSpPr>
          <p:spPr>
            <a:xfrm>
              <a:off x="1131716" y="2651132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26A93F28-672F-8715-4521-AA7D9176EAD8}"/>
                </a:ext>
              </a:extLst>
            </p:cNvPr>
            <p:cNvSpPr/>
            <p:nvPr/>
          </p:nvSpPr>
          <p:spPr>
            <a:xfrm>
              <a:off x="1803643" y="2825637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59C650B7-F90F-0B33-9EDE-D45691A294CE}"/>
                </a:ext>
              </a:extLst>
            </p:cNvPr>
            <p:cNvSpPr/>
            <p:nvPr/>
          </p:nvSpPr>
          <p:spPr>
            <a:xfrm>
              <a:off x="426798" y="2833504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8316BC7-7DEE-0374-9CAC-5A3AF57B2487}"/>
                </a:ext>
              </a:extLst>
            </p:cNvPr>
            <p:cNvSpPr/>
            <p:nvPr/>
          </p:nvSpPr>
          <p:spPr>
            <a:xfrm>
              <a:off x="664190" y="3664092"/>
              <a:ext cx="1077475" cy="1216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B2EEF37-1FCA-F35A-A75D-44285E3F4213}"/>
              </a:ext>
            </a:extLst>
          </p:cNvPr>
          <p:cNvGrpSpPr/>
          <p:nvPr/>
        </p:nvGrpSpPr>
        <p:grpSpPr>
          <a:xfrm>
            <a:off x="6951180" y="3285464"/>
            <a:ext cx="3161526" cy="2334893"/>
            <a:chOff x="426798" y="2651132"/>
            <a:chExt cx="1536307" cy="1134614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29C9F270-7CBE-BC1C-43AE-F7C2673CBB59}"/>
                </a:ext>
              </a:extLst>
            </p:cNvPr>
            <p:cNvGrpSpPr/>
            <p:nvPr/>
          </p:nvGrpSpPr>
          <p:grpSpPr>
            <a:xfrm>
              <a:off x="545341" y="2832798"/>
              <a:ext cx="1332213" cy="792796"/>
              <a:chOff x="1526965" y="3559390"/>
              <a:chExt cx="1332213" cy="792796"/>
            </a:xfrm>
          </p:grpSpPr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F02E4305-6478-3E29-047F-C94ACFD5791C}"/>
                  </a:ext>
                </a:extLst>
              </p:cNvPr>
              <p:cNvSpPr/>
              <p:nvPr/>
            </p:nvSpPr>
            <p:spPr>
              <a:xfrm rot="10800000">
                <a:off x="2193071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" name="矢印: 五方向 28">
                <a:extLst>
                  <a:ext uri="{FF2B5EF4-FFF2-40B4-BE49-F238E27FC236}">
                    <a16:creationId xmlns:a16="http://schemas.microsoft.com/office/drawing/2014/main" id="{668D4960-0D9F-4561-0C78-57FF62CC29A2}"/>
                  </a:ext>
                </a:extLst>
              </p:cNvPr>
              <p:cNvSpPr/>
              <p:nvPr/>
            </p:nvSpPr>
            <p:spPr>
              <a:xfrm rot="16200000">
                <a:off x="1796674" y="3595748"/>
                <a:ext cx="792795" cy="720080"/>
              </a:xfrm>
              <a:prstGeom prst="homePlate">
                <a:avLst>
                  <a:gd name="adj" fmla="val 12054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741EC802-BD51-A59D-DD29-F22B39F86CC9}"/>
                  </a:ext>
                </a:extLst>
              </p:cNvPr>
              <p:cNvSpPr/>
              <p:nvPr/>
            </p:nvSpPr>
            <p:spPr>
              <a:xfrm rot="10800000" flipH="1">
                <a:off x="1526965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406CC998-56EB-A83B-5545-485AAAAA3578}"/>
                </a:ext>
              </a:extLst>
            </p:cNvPr>
            <p:cNvSpPr/>
            <p:nvPr/>
          </p:nvSpPr>
          <p:spPr>
            <a:xfrm>
              <a:off x="1131716" y="2651132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CA8838C0-C069-B372-A38D-5F160E788E6A}"/>
                </a:ext>
              </a:extLst>
            </p:cNvPr>
            <p:cNvSpPr/>
            <p:nvPr/>
          </p:nvSpPr>
          <p:spPr>
            <a:xfrm>
              <a:off x="1803643" y="2825637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788AB8AC-3053-DC92-8AE4-ED0C6A1F58B0}"/>
                </a:ext>
              </a:extLst>
            </p:cNvPr>
            <p:cNvSpPr/>
            <p:nvPr/>
          </p:nvSpPr>
          <p:spPr>
            <a:xfrm>
              <a:off x="426798" y="2833504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B5FB39D6-258A-D271-1D33-32CCE3658A82}"/>
                </a:ext>
              </a:extLst>
            </p:cNvPr>
            <p:cNvSpPr/>
            <p:nvPr/>
          </p:nvSpPr>
          <p:spPr>
            <a:xfrm>
              <a:off x="664190" y="3664092"/>
              <a:ext cx="1077475" cy="1216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1A760325-0632-2F04-CD18-72B1FC50E875}"/>
              </a:ext>
            </a:extLst>
          </p:cNvPr>
          <p:cNvGrpSpPr/>
          <p:nvPr/>
        </p:nvGrpSpPr>
        <p:grpSpPr>
          <a:xfrm>
            <a:off x="3111820" y="3697020"/>
            <a:ext cx="2265284" cy="1672988"/>
            <a:chOff x="426798" y="2651132"/>
            <a:chExt cx="1536307" cy="1134614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162F1E13-9CBC-63FD-E1D2-5ADEF799E955}"/>
                </a:ext>
              </a:extLst>
            </p:cNvPr>
            <p:cNvGrpSpPr/>
            <p:nvPr/>
          </p:nvGrpSpPr>
          <p:grpSpPr>
            <a:xfrm>
              <a:off x="545341" y="2832798"/>
              <a:ext cx="1332213" cy="792796"/>
              <a:chOff x="1526965" y="3559390"/>
              <a:chExt cx="1332213" cy="792796"/>
            </a:xfrm>
          </p:grpSpPr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481EA169-2131-18D0-47D4-0B2EE3940E84}"/>
                  </a:ext>
                </a:extLst>
              </p:cNvPr>
              <p:cNvSpPr/>
              <p:nvPr/>
            </p:nvSpPr>
            <p:spPr>
              <a:xfrm rot="10800000">
                <a:off x="2193071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" name="矢印: 五方向 42">
                <a:extLst>
                  <a:ext uri="{FF2B5EF4-FFF2-40B4-BE49-F238E27FC236}">
                    <a16:creationId xmlns:a16="http://schemas.microsoft.com/office/drawing/2014/main" id="{0B5BB837-9190-1675-5502-264542146896}"/>
                  </a:ext>
                </a:extLst>
              </p:cNvPr>
              <p:cNvSpPr/>
              <p:nvPr/>
            </p:nvSpPr>
            <p:spPr>
              <a:xfrm rot="16200000">
                <a:off x="1796674" y="3595748"/>
                <a:ext cx="792795" cy="720080"/>
              </a:xfrm>
              <a:prstGeom prst="homePlate">
                <a:avLst>
                  <a:gd name="adj" fmla="val 12054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B56B7C45-76BE-4B64-77FD-B8C9B5A99A5A}"/>
                  </a:ext>
                </a:extLst>
              </p:cNvPr>
              <p:cNvSpPr/>
              <p:nvPr/>
            </p:nvSpPr>
            <p:spPr>
              <a:xfrm rot="10800000" flipH="1">
                <a:off x="1526965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5C3A9B21-CC54-A75A-5976-0FC238A9029D}"/>
                </a:ext>
              </a:extLst>
            </p:cNvPr>
            <p:cNvSpPr/>
            <p:nvPr/>
          </p:nvSpPr>
          <p:spPr>
            <a:xfrm>
              <a:off x="1131716" y="2651132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2B6A6C66-3084-65B3-84AD-AB93292D9AB1}"/>
                </a:ext>
              </a:extLst>
            </p:cNvPr>
            <p:cNvSpPr/>
            <p:nvPr/>
          </p:nvSpPr>
          <p:spPr>
            <a:xfrm>
              <a:off x="1803643" y="2825637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C7BCB168-F0C7-7774-9B74-E301D319C167}"/>
                </a:ext>
              </a:extLst>
            </p:cNvPr>
            <p:cNvSpPr/>
            <p:nvPr/>
          </p:nvSpPr>
          <p:spPr>
            <a:xfrm>
              <a:off x="426798" y="2833504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9B46478B-7093-C102-3DBA-69A1828B420F}"/>
                </a:ext>
              </a:extLst>
            </p:cNvPr>
            <p:cNvSpPr/>
            <p:nvPr/>
          </p:nvSpPr>
          <p:spPr>
            <a:xfrm>
              <a:off x="664190" y="3664092"/>
              <a:ext cx="1077475" cy="1216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BE96A296-61BD-240D-1692-5D74F7B74349}"/>
              </a:ext>
            </a:extLst>
          </p:cNvPr>
          <p:cNvGrpSpPr/>
          <p:nvPr/>
        </p:nvGrpSpPr>
        <p:grpSpPr>
          <a:xfrm>
            <a:off x="8903156" y="950866"/>
            <a:ext cx="1417421" cy="1046813"/>
            <a:chOff x="426798" y="2651132"/>
            <a:chExt cx="1536307" cy="1134614"/>
          </a:xfrm>
        </p:grpSpPr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669B3D64-B53B-BABB-F9D2-B7B879753A47}"/>
                </a:ext>
              </a:extLst>
            </p:cNvPr>
            <p:cNvGrpSpPr/>
            <p:nvPr/>
          </p:nvGrpSpPr>
          <p:grpSpPr>
            <a:xfrm>
              <a:off x="545341" y="2832798"/>
              <a:ext cx="1332213" cy="792796"/>
              <a:chOff x="1526965" y="3559390"/>
              <a:chExt cx="1332213" cy="792796"/>
            </a:xfrm>
          </p:grpSpPr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0EB95823-FE54-EFAA-E31C-8264B3DBCD7C}"/>
                  </a:ext>
                </a:extLst>
              </p:cNvPr>
              <p:cNvSpPr/>
              <p:nvPr/>
            </p:nvSpPr>
            <p:spPr>
              <a:xfrm rot="10800000">
                <a:off x="2193071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2" name="矢印: 五方向 51">
                <a:extLst>
                  <a:ext uri="{FF2B5EF4-FFF2-40B4-BE49-F238E27FC236}">
                    <a16:creationId xmlns:a16="http://schemas.microsoft.com/office/drawing/2014/main" id="{0C50F88D-3FE1-A8FA-FA91-C347BC1F00F3}"/>
                  </a:ext>
                </a:extLst>
              </p:cNvPr>
              <p:cNvSpPr/>
              <p:nvPr/>
            </p:nvSpPr>
            <p:spPr>
              <a:xfrm rot="16200000">
                <a:off x="1796674" y="3595748"/>
                <a:ext cx="792795" cy="720080"/>
              </a:xfrm>
              <a:prstGeom prst="homePlate">
                <a:avLst>
                  <a:gd name="adj" fmla="val 12054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2C11B20D-6A87-7884-2FD8-7751AB4F51C1}"/>
                  </a:ext>
                </a:extLst>
              </p:cNvPr>
              <p:cNvSpPr/>
              <p:nvPr/>
            </p:nvSpPr>
            <p:spPr>
              <a:xfrm rot="10800000" flipH="1">
                <a:off x="1526965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3139186A-1C52-1DB8-B685-E3DEA03C1776}"/>
                </a:ext>
              </a:extLst>
            </p:cNvPr>
            <p:cNvSpPr/>
            <p:nvPr/>
          </p:nvSpPr>
          <p:spPr>
            <a:xfrm>
              <a:off x="1131716" y="2651132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8FE3C8A8-60EA-AEC1-77CA-5BC38CF64C78}"/>
                </a:ext>
              </a:extLst>
            </p:cNvPr>
            <p:cNvSpPr/>
            <p:nvPr/>
          </p:nvSpPr>
          <p:spPr>
            <a:xfrm>
              <a:off x="1803643" y="2825637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5727214B-DB8A-C4CF-FB17-0BC530CFFDA9}"/>
                </a:ext>
              </a:extLst>
            </p:cNvPr>
            <p:cNvSpPr/>
            <p:nvPr/>
          </p:nvSpPr>
          <p:spPr>
            <a:xfrm>
              <a:off x="426798" y="2833504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252CDF4B-5E3C-2E42-9286-533480DE0725}"/>
                </a:ext>
              </a:extLst>
            </p:cNvPr>
            <p:cNvSpPr/>
            <p:nvPr/>
          </p:nvSpPr>
          <p:spPr>
            <a:xfrm>
              <a:off x="664190" y="3664092"/>
              <a:ext cx="1077475" cy="1216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5FE48BD0-65A2-8949-266F-A9CAE17AD1B2}"/>
              </a:ext>
            </a:extLst>
          </p:cNvPr>
          <p:cNvGrpSpPr/>
          <p:nvPr/>
        </p:nvGrpSpPr>
        <p:grpSpPr>
          <a:xfrm>
            <a:off x="6040353" y="1190682"/>
            <a:ext cx="731947" cy="540567"/>
            <a:chOff x="426798" y="2651132"/>
            <a:chExt cx="1536307" cy="1134614"/>
          </a:xfrm>
        </p:grpSpPr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BBAE1013-C7C2-17BC-8394-AC1B2EEBE402}"/>
                </a:ext>
              </a:extLst>
            </p:cNvPr>
            <p:cNvGrpSpPr/>
            <p:nvPr/>
          </p:nvGrpSpPr>
          <p:grpSpPr>
            <a:xfrm>
              <a:off x="545341" y="2832798"/>
              <a:ext cx="1332213" cy="792796"/>
              <a:chOff x="1526965" y="3559390"/>
              <a:chExt cx="1332213" cy="792796"/>
            </a:xfrm>
          </p:grpSpPr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A504CA7D-C9BA-CBA2-BCD4-2537C5015DC9}"/>
                  </a:ext>
                </a:extLst>
              </p:cNvPr>
              <p:cNvSpPr/>
              <p:nvPr/>
            </p:nvSpPr>
            <p:spPr>
              <a:xfrm rot="10800000">
                <a:off x="2193071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1" name="矢印: 五方向 60">
                <a:extLst>
                  <a:ext uri="{FF2B5EF4-FFF2-40B4-BE49-F238E27FC236}">
                    <a16:creationId xmlns:a16="http://schemas.microsoft.com/office/drawing/2014/main" id="{FF838FE6-E4B7-EFCD-F5EE-1E1D3DE8CF97}"/>
                  </a:ext>
                </a:extLst>
              </p:cNvPr>
              <p:cNvSpPr/>
              <p:nvPr/>
            </p:nvSpPr>
            <p:spPr>
              <a:xfrm rot="16200000">
                <a:off x="1796674" y="3595748"/>
                <a:ext cx="792795" cy="720080"/>
              </a:xfrm>
              <a:prstGeom prst="homePlate">
                <a:avLst>
                  <a:gd name="adj" fmla="val 12054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436AA6DA-6D63-1F4F-7F25-C33608A65CAA}"/>
                  </a:ext>
                </a:extLst>
              </p:cNvPr>
              <p:cNvSpPr/>
              <p:nvPr/>
            </p:nvSpPr>
            <p:spPr>
              <a:xfrm rot="10800000" flipH="1">
                <a:off x="1526965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0F94C1A9-87F9-59B6-FD5F-58CDF242B654}"/>
                </a:ext>
              </a:extLst>
            </p:cNvPr>
            <p:cNvSpPr/>
            <p:nvPr/>
          </p:nvSpPr>
          <p:spPr>
            <a:xfrm>
              <a:off x="1131716" y="2651132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EF1A9220-70B2-786D-D4FA-578694FE7638}"/>
                </a:ext>
              </a:extLst>
            </p:cNvPr>
            <p:cNvSpPr/>
            <p:nvPr/>
          </p:nvSpPr>
          <p:spPr>
            <a:xfrm>
              <a:off x="1803643" y="2825637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楕円 57">
              <a:extLst>
                <a:ext uri="{FF2B5EF4-FFF2-40B4-BE49-F238E27FC236}">
                  <a16:creationId xmlns:a16="http://schemas.microsoft.com/office/drawing/2014/main" id="{78CB8722-7817-9A98-6D65-B15A6012A0C3}"/>
                </a:ext>
              </a:extLst>
            </p:cNvPr>
            <p:cNvSpPr/>
            <p:nvPr/>
          </p:nvSpPr>
          <p:spPr>
            <a:xfrm>
              <a:off x="426798" y="2833504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B8E2D20D-6FD0-0650-DB61-B3966F250FD4}"/>
                </a:ext>
              </a:extLst>
            </p:cNvPr>
            <p:cNvSpPr/>
            <p:nvPr/>
          </p:nvSpPr>
          <p:spPr>
            <a:xfrm>
              <a:off x="664190" y="3664092"/>
              <a:ext cx="1077475" cy="1216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1B63A24E-D505-1406-BE8E-637DB1190613}"/>
              </a:ext>
            </a:extLst>
          </p:cNvPr>
          <p:cNvGrpSpPr/>
          <p:nvPr/>
        </p:nvGrpSpPr>
        <p:grpSpPr>
          <a:xfrm>
            <a:off x="2977999" y="1441234"/>
            <a:ext cx="316595" cy="233816"/>
            <a:chOff x="426798" y="2651132"/>
            <a:chExt cx="1536307" cy="1134614"/>
          </a:xfrm>
        </p:grpSpPr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DC56A5C1-A995-3B3E-2E21-538A6BEC7B2B}"/>
                </a:ext>
              </a:extLst>
            </p:cNvPr>
            <p:cNvGrpSpPr/>
            <p:nvPr/>
          </p:nvGrpSpPr>
          <p:grpSpPr>
            <a:xfrm>
              <a:off x="545341" y="2832798"/>
              <a:ext cx="1332213" cy="792796"/>
              <a:chOff x="1526965" y="3559390"/>
              <a:chExt cx="1332213" cy="792796"/>
            </a:xfrm>
          </p:grpSpPr>
          <p:sp>
            <p:nvSpPr>
              <p:cNvPr id="69" name="フリーフォーム: 図形 68">
                <a:extLst>
                  <a:ext uri="{FF2B5EF4-FFF2-40B4-BE49-F238E27FC236}">
                    <a16:creationId xmlns:a16="http://schemas.microsoft.com/office/drawing/2014/main" id="{428C70B5-97D6-BFC6-E877-861ED9F1B3B5}"/>
                  </a:ext>
                </a:extLst>
              </p:cNvPr>
              <p:cNvSpPr/>
              <p:nvPr/>
            </p:nvSpPr>
            <p:spPr>
              <a:xfrm rot="10800000">
                <a:off x="2193071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0" name="矢印: 五方向 69">
                <a:extLst>
                  <a:ext uri="{FF2B5EF4-FFF2-40B4-BE49-F238E27FC236}">
                    <a16:creationId xmlns:a16="http://schemas.microsoft.com/office/drawing/2014/main" id="{C537A420-11AC-CB6F-42CA-416E678C1031}"/>
                  </a:ext>
                </a:extLst>
              </p:cNvPr>
              <p:cNvSpPr/>
              <p:nvPr/>
            </p:nvSpPr>
            <p:spPr>
              <a:xfrm rot="16200000">
                <a:off x="1796674" y="3595748"/>
                <a:ext cx="792795" cy="720080"/>
              </a:xfrm>
              <a:prstGeom prst="homePlate">
                <a:avLst>
                  <a:gd name="adj" fmla="val 12054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1" name="フリーフォーム: 図形 70">
                <a:extLst>
                  <a:ext uri="{FF2B5EF4-FFF2-40B4-BE49-F238E27FC236}">
                    <a16:creationId xmlns:a16="http://schemas.microsoft.com/office/drawing/2014/main" id="{36E40835-C439-808F-B9C5-5C58944F70E8}"/>
                  </a:ext>
                </a:extLst>
              </p:cNvPr>
              <p:cNvSpPr/>
              <p:nvPr/>
            </p:nvSpPr>
            <p:spPr>
              <a:xfrm rot="10800000" flipH="1">
                <a:off x="1526965" y="3560096"/>
                <a:ext cx="666107" cy="792090"/>
              </a:xfrm>
              <a:custGeom>
                <a:avLst/>
                <a:gdLst>
                  <a:gd name="connsiteX0" fmla="*/ 1126 w 721207"/>
                  <a:gd name="connsiteY0" fmla="*/ 864098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721207 w 721207"/>
                  <a:gd name="connsiteY8" fmla="*/ 864098 h 864098"/>
                  <a:gd name="connsiteX9" fmla="*/ 720080 w 721207"/>
                  <a:gd name="connsiteY9" fmla="*/ 864098 h 864098"/>
                  <a:gd name="connsiteX10" fmla="*/ 720080 w 721207"/>
                  <a:gd name="connsiteY10" fmla="*/ 862827 h 864098"/>
                  <a:gd name="connsiteX0" fmla="*/ 42465 w 721207"/>
                  <a:gd name="connsiteY0" fmla="*/ 704771 h 864098"/>
                  <a:gd name="connsiteX1" fmla="*/ 0 w 721207"/>
                  <a:gd name="connsiteY1" fmla="*/ 864098 h 864098"/>
                  <a:gd name="connsiteX2" fmla="*/ 180020 w 721207"/>
                  <a:gd name="connsiteY2" fmla="*/ 2 h 864098"/>
                  <a:gd name="connsiteX3" fmla="*/ 441910 w 721207"/>
                  <a:gd name="connsiteY3" fmla="*/ 2 h 864098"/>
                  <a:gd name="connsiteX4" fmla="*/ 441910 w 721207"/>
                  <a:gd name="connsiteY4" fmla="*/ 0 h 864098"/>
                  <a:gd name="connsiteX5" fmla="*/ 720080 w 721207"/>
                  <a:gd name="connsiteY5" fmla="*/ 1 h 864098"/>
                  <a:gd name="connsiteX6" fmla="*/ 720080 w 721207"/>
                  <a:gd name="connsiteY6" fmla="*/ 862827 h 864098"/>
                  <a:gd name="connsiteX7" fmla="*/ 380220 w 721207"/>
                  <a:gd name="connsiteY7" fmla="*/ 479377 h 864098"/>
                  <a:gd name="connsiteX8" fmla="*/ 42465 w 721207"/>
                  <a:gd name="connsiteY8" fmla="*/ 704771 h 864098"/>
                  <a:gd name="connsiteX9" fmla="*/ 721207 w 721207"/>
                  <a:gd name="connsiteY9" fmla="*/ 864098 h 864098"/>
                  <a:gd name="connsiteX10" fmla="*/ 720080 w 721207"/>
                  <a:gd name="connsiteY10" fmla="*/ 864098 h 864098"/>
                  <a:gd name="connsiteX11" fmla="*/ 720080 w 721207"/>
                  <a:gd name="connsiteY11" fmla="*/ 862827 h 864098"/>
                  <a:gd name="connsiteX12" fmla="*/ 721207 w 721207"/>
                  <a:gd name="connsiteY12" fmla="*/ 864098 h 864098"/>
                  <a:gd name="connsiteX0" fmla="*/ 125144 w 803886"/>
                  <a:gd name="connsiteY0" fmla="*/ 704771 h 864098"/>
                  <a:gd name="connsiteX1" fmla="*/ 0 w 803886"/>
                  <a:gd name="connsiteY1" fmla="*/ 562762 h 864098"/>
                  <a:gd name="connsiteX2" fmla="*/ 262699 w 803886"/>
                  <a:gd name="connsiteY2" fmla="*/ 2 h 864098"/>
                  <a:gd name="connsiteX3" fmla="*/ 524589 w 803886"/>
                  <a:gd name="connsiteY3" fmla="*/ 2 h 864098"/>
                  <a:gd name="connsiteX4" fmla="*/ 524589 w 803886"/>
                  <a:gd name="connsiteY4" fmla="*/ 0 h 864098"/>
                  <a:gd name="connsiteX5" fmla="*/ 802759 w 803886"/>
                  <a:gd name="connsiteY5" fmla="*/ 1 h 864098"/>
                  <a:gd name="connsiteX6" fmla="*/ 802759 w 803886"/>
                  <a:gd name="connsiteY6" fmla="*/ 862827 h 864098"/>
                  <a:gd name="connsiteX7" fmla="*/ 462899 w 803886"/>
                  <a:gd name="connsiteY7" fmla="*/ 479377 h 864098"/>
                  <a:gd name="connsiteX8" fmla="*/ 125144 w 803886"/>
                  <a:gd name="connsiteY8" fmla="*/ 704771 h 864098"/>
                  <a:gd name="connsiteX9" fmla="*/ 803886 w 803886"/>
                  <a:gd name="connsiteY9" fmla="*/ 864098 h 864098"/>
                  <a:gd name="connsiteX10" fmla="*/ 802759 w 803886"/>
                  <a:gd name="connsiteY10" fmla="*/ 864098 h 864098"/>
                  <a:gd name="connsiteX11" fmla="*/ 802759 w 803886"/>
                  <a:gd name="connsiteY11" fmla="*/ 862827 h 864098"/>
                  <a:gd name="connsiteX12" fmla="*/ 803886 w 803886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0 w 678742"/>
                  <a:gd name="connsiteY0" fmla="*/ 704771 h 864098"/>
                  <a:gd name="connsiteX1" fmla="*/ 11594 w 678742"/>
                  <a:gd name="connsiteY1" fmla="*/ 694380 h 864098"/>
                  <a:gd name="connsiteX2" fmla="*/ 137555 w 678742"/>
                  <a:gd name="connsiteY2" fmla="*/ 2 h 864098"/>
                  <a:gd name="connsiteX3" fmla="*/ 399445 w 678742"/>
                  <a:gd name="connsiteY3" fmla="*/ 2 h 864098"/>
                  <a:gd name="connsiteX4" fmla="*/ 399445 w 678742"/>
                  <a:gd name="connsiteY4" fmla="*/ 0 h 864098"/>
                  <a:gd name="connsiteX5" fmla="*/ 677615 w 678742"/>
                  <a:gd name="connsiteY5" fmla="*/ 1 h 864098"/>
                  <a:gd name="connsiteX6" fmla="*/ 677615 w 678742"/>
                  <a:gd name="connsiteY6" fmla="*/ 862827 h 864098"/>
                  <a:gd name="connsiteX7" fmla="*/ 337755 w 678742"/>
                  <a:gd name="connsiteY7" fmla="*/ 479377 h 864098"/>
                  <a:gd name="connsiteX8" fmla="*/ 0 w 678742"/>
                  <a:gd name="connsiteY8" fmla="*/ 704771 h 864098"/>
                  <a:gd name="connsiteX9" fmla="*/ 678742 w 678742"/>
                  <a:gd name="connsiteY9" fmla="*/ 864098 h 864098"/>
                  <a:gd name="connsiteX10" fmla="*/ 677615 w 678742"/>
                  <a:gd name="connsiteY10" fmla="*/ 864098 h 864098"/>
                  <a:gd name="connsiteX11" fmla="*/ 677615 w 678742"/>
                  <a:gd name="connsiteY11" fmla="*/ 862827 h 864098"/>
                  <a:gd name="connsiteX12" fmla="*/ 678742 w 678742"/>
                  <a:gd name="connsiteY12" fmla="*/ 864098 h 864098"/>
                  <a:gd name="connsiteX0" fmla="*/ 115 w 678857"/>
                  <a:gd name="connsiteY0" fmla="*/ 704771 h 864098"/>
                  <a:gd name="connsiteX1" fmla="*/ 11709 w 678857"/>
                  <a:gd name="connsiteY1" fmla="*/ 694380 h 864098"/>
                  <a:gd name="connsiteX2" fmla="*/ 137670 w 678857"/>
                  <a:gd name="connsiteY2" fmla="*/ 2 h 864098"/>
                  <a:gd name="connsiteX3" fmla="*/ 399560 w 678857"/>
                  <a:gd name="connsiteY3" fmla="*/ 2 h 864098"/>
                  <a:gd name="connsiteX4" fmla="*/ 399560 w 678857"/>
                  <a:gd name="connsiteY4" fmla="*/ 0 h 864098"/>
                  <a:gd name="connsiteX5" fmla="*/ 677730 w 678857"/>
                  <a:gd name="connsiteY5" fmla="*/ 1 h 864098"/>
                  <a:gd name="connsiteX6" fmla="*/ 677730 w 678857"/>
                  <a:gd name="connsiteY6" fmla="*/ 862827 h 864098"/>
                  <a:gd name="connsiteX7" fmla="*/ 337870 w 678857"/>
                  <a:gd name="connsiteY7" fmla="*/ 479377 h 864098"/>
                  <a:gd name="connsiteX8" fmla="*/ 115 w 678857"/>
                  <a:gd name="connsiteY8" fmla="*/ 704771 h 864098"/>
                  <a:gd name="connsiteX9" fmla="*/ 678857 w 678857"/>
                  <a:gd name="connsiteY9" fmla="*/ 864098 h 864098"/>
                  <a:gd name="connsiteX10" fmla="*/ 677730 w 678857"/>
                  <a:gd name="connsiteY10" fmla="*/ 864098 h 864098"/>
                  <a:gd name="connsiteX11" fmla="*/ 677730 w 678857"/>
                  <a:gd name="connsiteY11" fmla="*/ 862827 h 864098"/>
                  <a:gd name="connsiteX12" fmla="*/ 678857 w 678857"/>
                  <a:gd name="connsiteY12" fmla="*/ 864098 h 864098"/>
                  <a:gd name="connsiteX0" fmla="*/ 112 w 689984"/>
                  <a:gd name="connsiteY0" fmla="*/ 775776 h 864098"/>
                  <a:gd name="connsiteX1" fmla="*/ 22836 w 689984"/>
                  <a:gd name="connsiteY1" fmla="*/ 694380 h 864098"/>
                  <a:gd name="connsiteX2" fmla="*/ 148797 w 689984"/>
                  <a:gd name="connsiteY2" fmla="*/ 2 h 864098"/>
                  <a:gd name="connsiteX3" fmla="*/ 410687 w 689984"/>
                  <a:gd name="connsiteY3" fmla="*/ 2 h 864098"/>
                  <a:gd name="connsiteX4" fmla="*/ 410687 w 689984"/>
                  <a:gd name="connsiteY4" fmla="*/ 0 h 864098"/>
                  <a:gd name="connsiteX5" fmla="*/ 688857 w 689984"/>
                  <a:gd name="connsiteY5" fmla="*/ 1 h 864098"/>
                  <a:gd name="connsiteX6" fmla="*/ 688857 w 689984"/>
                  <a:gd name="connsiteY6" fmla="*/ 862827 h 864098"/>
                  <a:gd name="connsiteX7" fmla="*/ 348997 w 689984"/>
                  <a:gd name="connsiteY7" fmla="*/ 479377 h 864098"/>
                  <a:gd name="connsiteX8" fmla="*/ 112 w 689984"/>
                  <a:gd name="connsiteY8" fmla="*/ 775776 h 864098"/>
                  <a:gd name="connsiteX9" fmla="*/ 689984 w 689984"/>
                  <a:gd name="connsiteY9" fmla="*/ 864098 h 864098"/>
                  <a:gd name="connsiteX10" fmla="*/ 688857 w 689984"/>
                  <a:gd name="connsiteY10" fmla="*/ 864098 h 864098"/>
                  <a:gd name="connsiteX11" fmla="*/ 688857 w 689984"/>
                  <a:gd name="connsiteY11" fmla="*/ 862827 h 864098"/>
                  <a:gd name="connsiteX12" fmla="*/ 689984 w 689984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  <a:gd name="connsiteX0" fmla="*/ 4305 w 667148"/>
                  <a:gd name="connsiteY0" fmla="*/ 696112 h 864098"/>
                  <a:gd name="connsiteX1" fmla="*/ 0 w 667148"/>
                  <a:gd name="connsiteY1" fmla="*/ 694380 h 864098"/>
                  <a:gd name="connsiteX2" fmla="*/ 125961 w 667148"/>
                  <a:gd name="connsiteY2" fmla="*/ 2 h 864098"/>
                  <a:gd name="connsiteX3" fmla="*/ 387851 w 667148"/>
                  <a:gd name="connsiteY3" fmla="*/ 2 h 864098"/>
                  <a:gd name="connsiteX4" fmla="*/ 387851 w 667148"/>
                  <a:gd name="connsiteY4" fmla="*/ 0 h 864098"/>
                  <a:gd name="connsiteX5" fmla="*/ 666021 w 667148"/>
                  <a:gd name="connsiteY5" fmla="*/ 1 h 864098"/>
                  <a:gd name="connsiteX6" fmla="*/ 666021 w 667148"/>
                  <a:gd name="connsiteY6" fmla="*/ 862827 h 864098"/>
                  <a:gd name="connsiteX7" fmla="*/ 326161 w 667148"/>
                  <a:gd name="connsiteY7" fmla="*/ 479377 h 864098"/>
                  <a:gd name="connsiteX8" fmla="*/ 4305 w 667148"/>
                  <a:gd name="connsiteY8" fmla="*/ 696112 h 864098"/>
                  <a:gd name="connsiteX9" fmla="*/ 667148 w 667148"/>
                  <a:gd name="connsiteY9" fmla="*/ 864098 h 864098"/>
                  <a:gd name="connsiteX10" fmla="*/ 666021 w 667148"/>
                  <a:gd name="connsiteY10" fmla="*/ 864098 h 864098"/>
                  <a:gd name="connsiteX11" fmla="*/ 666021 w 667148"/>
                  <a:gd name="connsiteY11" fmla="*/ 862827 h 864098"/>
                  <a:gd name="connsiteX12" fmla="*/ 667148 w 667148"/>
                  <a:gd name="connsiteY12" fmla="*/ 864098 h 8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7148" h="864098">
                    <a:moveTo>
                      <a:pt x="4305" y="696112"/>
                    </a:moveTo>
                    <a:lnTo>
                      <a:pt x="0" y="694380"/>
                    </a:lnTo>
                    <a:lnTo>
                      <a:pt x="125961" y="2"/>
                    </a:lnTo>
                    <a:lnTo>
                      <a:pt x="387851" y="2"/>
                    </a:lnTo>
                    <a:lnTo>
                      <a:pt x="387851" y="0"/>
                    </a:lnTo>
                    <a:lnTo>
                      <a:pt x="666021" y="1"/>
                    </a:lnTo>
                    <a:lnTo>
                      <a:pt x="666021" y="862827"/>
                    </a:lnTo>
                    <a:lnTo>
                      <a:pt x="326161" y="479377"/>
                    </a:lnTo>
                    <a:cubicBezTo>
                      <a:pt x="311095" y="496780"/>
                      <a:pt x="24143" y="673513"/>
                      <a:pt x="4305" y="696112"/>
                    </a:cubicBezTo>
                    <a:close/>
                    <a:moveTo>
                      <a:pt x="667148" y="864098"/>
                    </a:moveTo>
                    <a:lnTo>
                      <a:pt x="666021" y="864098"/>
                    </a:lnTo>
                    <a:lnTo>
                      <a:pt x="666021" y="862827"/>
                    </a:lnTo>
                    <a:lnTo>
                      <a:pt x="667148" y="86409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5" name="楕円 64">
              <a:extLst>
                <a:ext uri="{FF2B5EF4-FFF2-40B4-BE49-F238E27FC236}">
                  <a16:creationId xmlns:a16="http://schemas.microsoft.com/office/drawing/2014/main" id="{F6DA77E7-3F5E-44FB-C2F3-2A2B3E377828}"/>
                </a:ext>
              </a:extLst>
            </p:cNvPr>
            <p:cNvSpPr/>
            <p:nvPr/>
          </p:nvSpPr>
          <p:spPr>
            <a:xfrm>
              <a:off x="1131716" y="2651132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楕円 65">
              <a:extLst>
                <a:ext uri="{FF2B5EF4-FFF2-40B4-BE49-F238E27FC236}">
                  <a16:creationId xmlns:a16="http://schemas.microsoft.com/office/drawing/2014/main" id="{8BD05BDF-C60F-DEA6-0194-12D8B2E02E0D}"/>
                </a:ext>
              </a:extLst>
            </p:cNvPr>
            <p:cNvSpPr/>
            <p:nvPr/>
          </p:nvSpPr>
          <p:spPr>
            <a:xfrm>
              <a:off x="1803643" y="2825637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楕円 66">
              <a:extLst>
                <a:ext uri="{FF2B5EF4-FFF2-40B4-BE49-F238E27FC236}">
                  <a16:creationId xmlns:a16="http://schemas.microsoft.com/office/drawing/2014/main" id="{8A54FC69-180B-56C6-E7B9-82515EB4425A}"/>
                </a:ext>
              </a:extLst>
            </p:cNvPr>
            <p:cNvSpPr/>
            <p:nvPr/>
          </p:nvSpPr>
          <p:spPr>
            <a:xfrm>
              <a:off x="426798" y="2833504"/>
              <a:ext cx="159462" cy="15946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090FDF03-0C3F-41BB-20E5-E59E62665F20}"/>
                </a:ext>
              </a:extLst>
            </p:cNvPr>
            <p:cNvSpPr/>
            <p:nvPr/>
          </p:nvSpPr>
          <p:spPr>
            <a:xfrm>
              <a:off x="664190" y="3664092"/>
              <a:ext cx="1077475" cy="12165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2023-06-03T08:39:58Z</dcterms:modified>
</cp:coreProperties>
</file>