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6B34651-F339-E6A8-B1AF-65DEA15C8320}"/>
              </a:ext>
            </a:extLst>
          </p:cNvPr>
          <p:cNvGrpSpPr/>
          <p:nvPr/>
        </p:nvGrpSpPr>
        <p:grpSpPr>
          <a:xfrm>
            <a:off x="4655840" y="1605258"/>
            <a:ext cx="2880320" cy="3647484"/>
            <a:chOff x="1567880" y="1762194"/>
            <a:chExt cx="2387934" cy="3023951"/>
          </a:xfrm>
        </p:grpSpPr>
        <p:sp>
          <p:nvSpPr>
            <p:cNvPr id="4" name="台形 3">
              <a:extLst>
                <a:ext uri="{FF2B5EF4-FFF2-40B4-BE49-F238E27FC236}">
                  <a16:creationId xmlns:a16="http://schemas.microsoft.com/office/drawing/2014/main" id="{4B6BBA7A-1E13-3A96-0ABD-93CEE7C520CA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512F2256-1DF8-DC77-3A29-E1A82D358814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3D84527B-347A-F8FF-7811-970845311B55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平行四辺形 6">
              <a:extLst>
                <a:ext uri="{FF2B5EF4-FFF2-40B4-BE49-F238E27FC236}">
                  <a16:creationId xmlns:a16="http://schemas.microsoft.com/office/drawing/2014/main" id="{EAB602A0-0784-CEF2-D8C2-FAD2EC9F9FE4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C37F978-FB06-F532-BA6B-D90310EA0245}"/>
              </a:ext>
            </a:extLst>
          </p:cNvPr>
          <p:cNvGrpSpPr/>
          <p:nvPr/>
        </p:nvGrpSpPr>
        <p:grpSpPr>
          <a:xfrm>
            <a:off x="7680176" y="2725408"/>
            <a:ext cx="2880320" cy="3647484"/>
            <a:chOff x="1567880" y="1762194"/>
            <a:chExt cx="2387934" cy="3023951"/>
          </a:xfrm>
        </p:grpSpPr>
        <p:sp>
          <p:nvSpPr>
            <p:cNvPr id="3" name="台形 2">
              <a:extLst>
                <a:ext uri="{FF2B5EF4-FFF2-40B4-BE49-F238E27FC236}">
                  <a16:creationId xmlns:a16="http://schemas.microsoft.com/office/drawing/2014/main" id="{688768A2-5C0F-ADA8-B274-CA72C5150BE2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F2BB05DE-2DD0-4B26-C10A-6B6D2F6E6E2D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5460ADCB-B5E2-B82E-FF36-DC7D7D13217B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33381AC8-32C1-8776-9E2D-0C8151CB05C4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310C43F-3437-442A-853B-EAB18820D40C}"/>
              </a:ext>
            </a:extLst>
          </p:cNvPr>
          <p:cNvGrpSpPr/>
          <p:nvPr/>
        </p:nvGrpSpPr>
        <p:grpSpPr>
          <a:xfrm>
            <a:off x="3575720" y="3043869"/>
            <a:ext cx="2253946" cy="2854278"/>
            <a:chOff x="1567880" y="1762194"/>
            <a:chExt cx="2387934" cy="3023951"/>
          </a:xfrm>
        </p:grpSpPr>
        <p:sp>
          <p:nvSpPr>
            <p:cNvPr id="8" name="台形 7">
              <a:extLst>
                <a:ext uri="{FF2B5EF4-FFF2-40B4-BE49-F238E27FC236}">
                  <a16:creationId xmlns:a16="http://schemas.microsoft.com/office/drawing/2014/main" id="{2EEE3773-0438-B788-217C-C3E9BA75EA7F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3E948BB-4C44-0CE3-DC9B-8541D0641D53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C8F9AD65-6955-8569-2653-EE497C897895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平行四辺形 10">
              <a:extLst>
                <a:ext uri="{FF2B5EF4-FFF2-40B4-BE49-F238E27FC236}">
                  <a16:creationId xmlns:a16="http://schemas.microsoft.com/office/drawing/2014/main" id="{C19EB3E7-2C70-9C17-2310-B61E55CCC647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C9F2DA0-97CD-8940-10AA-10E4A72501F9}"/>
              </a:ext>
            </a:extLst>
          </p:cNvPr>
          <p:cNvGrpSpPr/>
          <p:nvPr/>
        </p:nvGrpSpPr>
        <p:grpSpPr>
          <a:xfrm>
            <a:off x="9330746" y="739830"/>
            <a:ext cx="1229750" cy="1557290"/>
            <a:chOff x="1567880" y="1762194"/>
            <a:chExt cx="2387934" cy="3023951"/>
          </a:xfrm>
        </p:grpSpPr>
        <p:sp>
          <p:nvSpPr>
            <p:cNvPr id="13" name="台形 12">
              <a:extLst>
                <a:ext uri="{FF2B5EF4-FFF2-40B4-BE49-F238E27FC236}">
                  <a16:creationId xmlns:a16="http://schemas.microsoft.com/office/drawing/2014/main" id="{ECEE7721-B3F8-2D8C-5083-AEB4A9AB6124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96AA3AC4-E44E-8592-7A12-5A5EB39A586F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9DDE8DB6-60CA-2B44-4AD8-551E3643DCC4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平行四辺形 20">
              <a:extLst>
                <a:ext uri="{FF2B5EF4-FFF2-40B4-BE49-F238E27FC236}">
                  <a16:creationId xmlns:a16="http://schemas.microsoft.com/office/drawing/2014/main" id="{5B9F18C8-50B7-7904-FD17-A6683CC1C262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1354553-6BAC-E90D-6587-2ECE16B05BA3}"/>
              </a:ext>
            </a:extLst>
          </p:cNvPr>
          <p:cNvGrpSpPr/>
          <p:nvPr/>
        </p:nvGrpSpPr>
        <p:grpSpPr>
          <a:xfrm>
            <a:off x="6096000" y="1066374"/>
            <a:ext cx="855180" cy="1082955"/>
            <a:chOff x="1567880" y="1762194"/>
            <a:chExt cx="2387934" cy="3023951"/>
          </a:xfrm>
        </p:grpSpPr>
        <p:sp>
          <p:nvSpPr>
            <p:cNvPr id="23" name="台形 22">
              <a:extLst>
                <a:ext uri="{FF2B5EF4-FFF2-40B4-BE49-F238E27FC236}">
                  <a16:creationId xmlns:a16="http://schemas.microsoft.com/office/drawing/2014/main" id="{5667CE4E-D23E-A406-AD9A-A4768347FB8D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7E8F670F-1AF4-0B5D-8978-CAC0B590394F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65321DE0-9AB8-88AD-17EF-7B06AE534F97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938C2E19-8D3C-4650-84A1-5BA372200EAB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5DC30FD-50F0-0394-CF96-1C2419650EA3}"/>
              </a:ext>
            </a:extLst>
          </p:cNvPr>
          <p:cNvGrpSpPr/>
          <p:nvPr/>
        </p:nvGrpSpPr>
        <p:grpSpPr>
          <a:xfrm>
            <a:off x="2952919" y="1299387"/>
            <a:ext cx="427590" cy="541477"/>
            <a:chOff x="1567880" y="1762194"/>
            <a:chExt cx="2387934" cy="3023951"/>
          </a:xfrm>
        </p:grpSpPr>
        <p:sp>
          <p:nvSpPr>
            <p:cNvPr id="33" name="台形 32">
              <a:extLst>
                <a:ext uri="{FF2B5EF4-FFF2-40B4-BE49-F238E27FC236}">
                  <a16:creationId xmlns:a16="http://schemas.microsoft.com/office/drawing/2014/main" id="{5D99AB2E-E66F-1868-8777-72C6452E32CE}"/>
                </a:ext>
              </a:extLst>
            </p:cNvPr>
            <p:cNvSpPr/>
            <p:nvPr/>
          </p:nvSpPr>
          <p:spPr>
            <a:xfrm>
              <a:off x="1567880" y="2109301"/>
              <a:ext cx="255957" cy="2676844"/>
            </a:xfrm>
            <a:prstGeom prst="trapezoid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6216B864-900C-6BCC-E0A1-0877E16713C2}"/>
                </a:ext>
              </a:extLst>
            </p:cNvPr>
            <p:cNvSpPr/>
            <p:nvPr/>
          </p:nvSpPr>
          <p:spPr>
            <a:xfrm>
              <a:off x="1567880" y="1762194"/>
              <a:ext cx="255957" cy="255957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7D380EEF-6734-94C6-A5E8-241CA13E32E0}"/>
                </a:ext>
              </a:extLst>
            </p:cNvPr>
            <p:cNvSpPr/>
            <p:nvPr/>
          </p:nvSpPr>
          <p:spPr>
            <a:xfrm flipH="1">
              <a:off x="2780348" y="2879400"/>
              <a:ext cx="1175466" cy="905756"/>
            </a:xfrm>
            <a:custGeom>
              <a:avLst/>
              <a:gdLst>
                <a:gd name="connsiteX0" fmla="*/ 1175466 w 1175466"/>
                <a:gd name="connsiteY0" fmla="*/ 0 h 905756"/>
                <a:gd name="connsiteX1" fmla="*/ 402 w 1175466"/>
                <a:gd name="connsiteY1" fmla="*/ 0 h 905756"/>
                <a:gd name="connsiteX2" fmla="*/ 389 w 1175466"/>
                <a:gd name="connsiteY2" fmla="*/ 418 h 905756"/>
                <a:gd name="connsiteX3" fmla="*/ 420624 w 1175466"/>
                <a:gd name="connsiteY3" fmla="*/ 452878 h 905756"/>
                <a:gd name="connsiteX4" fmla="*/ 0 w 1175466"/>
                <a:gd name="connsiteY4" fmla="*/ 905756 h 905756"/>
                <a:gd name="connsiteX5" fmla="*/ 1145875 w 1175466"/>
                <a:gd name="connsiteY5" fmla="*/ 905756 h 9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5466" h="905756">
                  <a:moveTo>
                    <a:pt x="1175466" y="0"/>
                  </a:moveTo>
                  <a:lnTo>
                    <a:pt x="402" y="0"/>
                  </a:lnTo>
                  <a:lnTo>
                    <a:pt x="389" y="418"/>
                  </a:lnTo>
                  <a:lnTo>
                    <a:pt x="420624" y="452878"/>
                  </a:lnTo>
                  <a:lnTo>
                    <a:pt x="0" y="905756"/>
                  </a:lnTo>
                  <a:lnTo>
                    <a:pt x="1145875" y="905756"/>
                  </a:lnTo>
                  <a:close/>
                </a:path>
              </a:pathLst>
            </a:cu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平行四辺形 35">
              <a:extLst>
                <a:ext uri="{FF2B5EF4-FFF2-40B4-BE49-F238E27FC236}">
                  <a16:creationId xmlns:a16="http://schemas.microsoft.com/office/drawing/2014/main" id="{D209A7F3-AEDB-AEDA-B911-3760D26A66DC}"/>
                </a:ext>
              </a:extLst>
            </p:cNvPr>
            <p:cNvSpPr/>
            <p:nvPr/>
          </p:nvSpPr>
          <p:spPr>
            <a:xfrm flipH="1">
              <a:off x="1933454" y="2263070"/>
              <a:ext cx="1204655" cy="905756"/>
            </a:xfrm>
            <a:prstGeom prst="parallelogram">
              <a:avLst>
                <a:gd name="adj" fmla="val 3267"/>
              </a:avLst>
            </a:prstGeom>
            <a:solidFill>
              <a:schemeClr val="bg1"/>
            </a:solidFill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2023-06-03T08:35:22Z</dcterms:modified>
</cp:coreProperties>
</file>