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 bookmarkIdSeed="2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1378" r:id="rId2"/>
    <p:sldId id="1379" r:id="rId3"/>
  </p:sldIdLst>
  <p:sldSz cx="12192000" cy="6858000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1" userDrawn="1">
          <p15:clr>
            <a:srgbClr val="A4A3A4"/>
          </p15:clr>
        </p15:guide>
        <p15:guide id="2" pos="214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A452A"/>
    <a:srgbClr val="FFFFFF"/>
    <a:srgbClr val="E6E6E6"/>
    <a:srgbClr val="000000"/>
    <a:srgbClr val="B91B36"/>
    <a:srgbClr val="CE2C4B"/>
    <a:srgbClr val="E5EACA"/>
    <a:srgbClr val="F5817C"/>
    <a:srgbClr val="00006E"/>
    <a:srgbClr val="E0D30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C083E6E3-FA7D-4D7B-A595-EF9225AFEA82}" styleName="淡色スタイル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7DF18680-E054-41AD-8BC1-D1AEF772440D}" styleName="中間スタイル 2 - アクセント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8B1032C-EA38-4F05-BA0D-38AFFFC7BED3}" styleName="淡色スタイル 3 - アクセント 6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20000"/>
            </a:schemeClr>
          </a:solidFill>
        </a:fill>
      </a:tcStyle>
    </a:band1H>
    <a:band1V>
      <a:tcStyle>
        <a:tcBdr/>
        <a:fill>
          <a:solidFill>
            <a:schemeClr val="accent6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6"/>
              </a:solidFill>
            </a:ln>
          </a:bottom>
        </a:tcBdr>
        <a:fill>
          <a:noFill/>
        </a:fill>
      </a:tcStyle>
    </a:firstRow>
  </a:tblStyle>
  <a:tblStyle styleId="{ED083AE6-46FA-4A59-8FB0-9F97EB10719F}" styleName="淡色スタイル 3 - アクセント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08FB837D-C827-4EFA-A057-4D05807E0F7C}" styleName="テーマ スタイル 1 - アクセント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448" autoAdjust="0"/>
    <p:restoredTop sz="95882" autoAdjust="0"/>
  </p:normalViewPr>
  <p:slideViewPr>
    <p:cSldViewPr>
      <p:cViewPr varScale="1">
        <p:scale>
          <a:sx n="86" d="100"/>
          <a:sy n="86" d="100"/>
        </p:scale>
        <p:origin x="80" y="96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5" d="100"/>
          <a:sy n="75" d="100"/>
        </p:scale>
        <p:origin x="2796" y="64"/>
      </p:cViewPr>
      <p:guideLst>
        <p:guide orient="horz" pos="3131"/>
        <p:guide pos="214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quarter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6F4CFCD9-AB4C-496F-8612-F0F8664423E6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2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3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EA266F6F-572E-4F96-8CF3-85720C61F9EF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393730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/>
          <p:cNvSpPr>
            <a:spLocks noGrp="1"/>
          </p:cNvSpPr>
          <p:nvPr>
            <p:ph type="hdr" sz="quarter"/>
          </p:nvPr>
        </p:nvSpPr>
        <p:spPr>
          <a:xfrm>
            <a:off x="4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 2"/>
          <p:cNvSpPr>
            <a:spLocks noGrp="1"/>
          </p:cNvSpPr>
          <p:nvPr>
            <p:ph type="dt" idx="1"/>
          </p:nvPr>
        </p:nvSpPr>
        <p:spPr>
          <a:xfrm>
            <a:off x="3855842" y="4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/>
          <a:lstStyle>
            <a:lvl1pPr algn="r">
              <a:defRPr sz="1200"/>
            </a:lvl1pPr>
          </a:lstStyle>
          <a:p>
            <a:fld id="{16D5FD97-398B-40BA-82A0-DA12832C9B1F}" type="datetimeFigureOut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スライド イメージ プレースホルダ 3"/>
          <p:cNvSpPr>
            <a:spLocks noGrp="1" noRot="1" noChangeAspect="1"/>
          </p:cNvSpPr>
          <p:nvPr>
            <p:ph type="sldImg" idx="2"/>
          </p:nvPr>
        </p:nvSpPr>
        <p:spPr>
          <a:xfrm>
            <a:off x="88900" y="744538"/>
            <a:ext cx="6629400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75" tIns="45739" rIns="91475" bIns="45739" rtlCol="0" anchor="ctr"/>
          <a:lstStyle/>
          <a:p>
            <a:endParaRPr lang="ja-JP" altLang="en-US"/>
          </a:p>
        </p:txBody>
      </p:sp>
      <p:sp>
        <p:nvSpPr>
          <p:cNvPr id="5" name="ノー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80721" y="4721185"/>
            <a:ext cx="5445760" cy="4472702"/>
          </a:xfrm>
          <a:prstGeom prst="rect">
            <a:avLst/>
          </a:prstGeom>
        </p:spPr>
        <p:txBody>
          <a:bodyPr vert="horz" lIns="91475" tIns="45739" rIns="91475" bIns="45739" rtlCol="0">
            <a:normAutofit/>
          </a:bodyPr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4"/>
          </p:nvPr>
        </p:nvSpPr>
        <p:spPr>
          <a:xfrm>
            <a:off x="4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5"/>
          </p:nvPr>
        </p:nvSpPr>
        <p:spPr>
          <a:xfrm>
            <a:off x="3855842" y="9440649"/>
            <a:ext cx="2949785" cy="496967"/>
          </a:xfrm>
          <a:prstGeom prst="rect">
            <a:avLst/>
          </a:prstGeom>
        </p:spPr>
        <p:txBody>
          <a:bodyPr vert="horz" lIns="91475" tIns="45739" rIns="91475" bIns="45739" rtlCol="0" anchor="b"/>
          <a:lstStyle>
            <a:lvl1pPr algn="r">
              <a:defRPr sz="1200"/>
            </a:lvl1pPr>
          </a:lstStyle>
          <a:p>
            <a:fld id="{10AA0854-438B-41A8-8FE1-BD260059122B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9955005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097708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AA0854-438B-41A8-8FE1-BD260059122B}" type="slidenum">
              <a:rPr kumimoji="1" lang="ja-JP" altLang="en-US" smtClean="0"/>
              <a:pPr/>
              <a:t>2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288320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サブタイトル 2"/>
          <p:cNvSpPr>
            <a:spLocks noGrp="1"/>
          </p:cNvSpPr>
          <p:nvPr>
            <p:ph type="subTitle" idx="1" hasCustomPrompt="1"/>
          </p:nvPr>
        </p:nvSpPr>
        <p:spPr>
          <a:xfrm>
            <a:off x="2255574" y="2780928"/>
            <a:ext cx="7653269" cy="576064"/>
          </a:xfrm>
        </p:spPr>
        <p:txBody>
          <a:bodyPr>
            <a:normAutofit/>
          </a:bodyPr>
          <a:lstStyle>
            <a:lvl1pPr marL="0" indent="0" algn="ctr">
              <a:buNone/>
              <a:defRPr sz="3000" b="1">
                <a:solidFill>
                  <a:schemeClr val="bg1"/>
                </a:solidFill>
                <a:latin typeface="+mj-ea"/>
                <a:ea typeface="+mj-ea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dirty="0"/>
              <a:t>マスタ サブタイトルの書式設定</a:t>
            </a:r>
          </a:p>
        </p:txBody>
      </p:sp>
      <p:sp>
        <p:nvSpPr>
          <p:cNvPr id="14" name="タイトル 1"/>
          <p:cNvSpPr>
            <a:spLocks noGrp="1"/>
          </p:cNvSpPr>
          <p:nvPr>
            <p:ph type="ctrTitle" hasCustomPrompt="1"/>
          </p:nvPr>
        </p:nvSpPr>
        <p:spPr>
          <a:xfrm>
            <a:off x="2255574" y="3645025"/>
            <a:ext cx="7680853" cy="402182"/>
          </a:xfrm>
        </p:spPr>
        <p:txBody>
          <a:bodyPr>
            <a:normAutofit/>
          </a:bodyPr>
          <a:lstStyle>
            <a:lvl1pPr algn="ctr">
              <a:defRPr sz="1600" b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kumimoji="1" lang="en-US" altLang="ja-JP" dirty="0"/>
              <a:t>Title</a:t>
            </a:r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1A3B663D-7EE5-474F-B42C-BCAEBD36A85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8839200" y="274639"/>
            <a:ext cx="2743200" cy="5851525"/>
          </a:xfrm>
        </p:spPr>
        <p:txBody>
          <a:bodyPr vert="eaVert"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8026400" cy="5851525"/>
          </a:xfrm>
        </p:spPr>
        <p:txBody>
          <a:bodyPr vert="eaVert"/>
          <a:lstStyle/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 3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A06FA8C1-BD2C-4623-BE0F-3FA695B38243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5" name="フッター プレースホルダ 4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>
          <a:xfrm>
            <a:off x="9227864" y="6525344"/>
            <a:ext cx="2844800" cy="216024"/>
          </a:xfrm>
        </p:spPr>
        <p:txBody>
          <a:bodyPr/>
          <a:lstStyle>
            <a:lvl1pPr>
              <a:defRPr>
                <a:solidFill>
                  <a:schemeClr val="bg1">
                    <a:lumMod val="50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  <p:sp>
        <p:nvSpPr>
          <p:cNvPr id="10" name="タイトル 1">
            <a:extLst>
              <a:ext uri="{FF2B5EF4-FFF2-40B4-BE49-F238E27FC236}">
                <a16:creationId xmlns:a16="http://schemas.microsoft.com/office/drawing/2014/main" id="{F8785F94-E328-76CE-C55A-2FFB20772741}"/>
              </a:ext>
            </a:extLst>
          </p:cNvPr>
          <p:cNvSpPr>
            <a:spLocks noGrp="1"/>
          </p:cNvSpPr>
          <p:nvPr>
            <p:ph type="title" hasCustomPrompt="1"/>
          </p:nvPr>
        </p:nvSpPr>
        <p:spPr>
          <a:xfrm>
            <a:off x="695400" y="620688"/>
            <a:ext cx="4079776" cy="422530"/>
          </a:xfrm>
          <a:noFill/>
        </p:spPr>
        <p:txBody>
          <a:bodyPr>
            <a:normAutofit/>
          </a:bodyPr>
          <a:lstStyle>
            <a:lvl1pPr algn="l">
              <a:defRPr sz="1200" b="1">
                <a:solidFill>
                  <a:schemeClr val="tx1">
                    <a:lumMod val="75000"/>
                    <a:lumOff val="25000"/>
                  </a:schemeClr>
                </a:solidFill>
                <a:latin typeface="游ゴシック" panose="020B0400000000000000" pitchFamily="50" charset="-128"/>
                <a:ea typeface="游ゴシック" panose="020B0400000000000000" pitchFamily="50" charset="-128"/>
              </a:defRPr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dirty="0"/>
              <a:t>マスタ テキストの書式設定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1775520" y="6537307"/>
            <a:ext cx="3860800" cy="216024"/>
          </a:xfrm>
          <a:prstGeom prst="rect">
            <a:avLst/>
          </a:prstGeom>
        </p:spPr>
        <p:txBody>
          <a:bodyPr/>
          <a:lstStyle>
            <a:lvl1pPr>
              <a:defRPr sz="900">
                <a:solidFill>
                  <a:schemeClr val="bg1">
                    <a:lumMod val="75000"/>
                  </a:schemeClr>
                </a:solidFill>
              </a:defRPr>
            </a:lvl1pPr>
          </a:lstStyle>
          <a:p>
            <a:r>
              <a:rPr lang="en-US" altLang="ja-JP" dirty="0"/>
              <a:t>Copyright (c) </a:t>
            </a:r>
            <a:r>
              <a:rPr lang="en-US" altLang="ja-JP" dirty="0" err="1"/>
              <a:t>freesale</a:t>
            </a:r>
            <a:r>
              <a:rPr lang="en-US" altLang="ja-JP" dirty="0"/>
              <a:t> All Rights Reserved. </a:t>
            </a:r>
            <a:endParaRPr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1BD6EE38-48F3-47D6-2F21-1D453C575375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10" name="スライド番号プレースホルダー 9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 dirty="0"/>
          </a:p>
        </p:txBody>
      </p:sp>
      <p:pic>
        <p:nvPicPr>
          <p:cNvPr id="7" name="グラフィックス 6">
            <a:extLst>
              <a:ext uri="{FF2B5EF4-FFF2-40B4-BE49-F238E27FC236}">
                <a16:creationId xmlns:a16="http://schemas.microsoft.com/office/drawing/2014/main" id="{DE7E3D14-C3E4-C5F9-3500-370C5115265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日付プレースホルダ 2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3319D9C7-EAA5-4BDA-AC4B-7B6EFB39FD76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4" name="フッター プレースホルダ 3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5" name="スライド番号プレースホル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6" name="グラフィックス 5">
            <a:extLst>
              <a:ext uri="{FF2B5EF4-FFF2-40B4-BE49-F238E27FC236}">
                <a16:creationId xmlns:a16="http://schemas.microsoft.com/office/drawing/2014/main" id="{9FD9226A-B6BE-EC2C-8696-91E57D42222A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9AD50A73-F8A2-4CFE-9F97-2CD1B670ABFC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3" name="フッター プレースホルダ 2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4" name="スライド番号プレースホル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  <p:pic>
        <p:nvPicPr>
          <p:cNvPr id="5" name="グラフィックス 4">
            <a:extLst>
              <a:ext uri="{FF2B5EF4-FFF2-40B4-BE49-F238E27FC236}">
                <a16:creationId xmlns:a16="http://schemas.microsoft.com/office/drawing/2014/main" id="{EE62F4AD-81EB-9181-8C72-5B6E32D6E7D2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>
            <a:extLst>
              <a:ext uri="{96DAC541-7B7A-43D3-8B79-37D633B846F1}">
                <asvg:svgBlip xmlns:asvg="http://schemas.microsoft.com/office/drawing/2016/SVG/main" r:embed="rId3"/>
              </a:ext>
            </a:extLst>
          </a:blip>
          <a:srcRect l="-2601" t="195" r="2601" b="-195"/>
          <a:stretch/>
        </p:blipFill>
        <p:spPr>
          <a:xfrm>
            <a:off x="11663720" y="463039"/>
            <a:ext cx="241824" cy="338554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4766733" y="273051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609601" y="1435101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0B392486-75A5-48A6-887D-F7DCC4179B1D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 テキストの書式設定</a:t>
            </a:r>
          </a:p>
        </p:txBody>
      </p:sp>
      <p:sp>
        <p:nvSpPr>
          <p:cNvPr id="5" name="日付プレースホルダ 4"/>
          <p:cNvSpPr>
            <a:spLocks noGrp="1"/>
          </p:cNvSpPr>
          <p:nvPr>
            <p:ph type="dt" sz="half" idx="10"/>
          </p:nvPr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/>
          <a:lstStyle/>
          <a:p>
            <a:fld id="{29FC8A2D-DC99-4C70-B63D-3D54155959F1}" type="datetime1">
              <a:rPr kumimoji="1" lang="ja-JP" altLang="en-US" smtClean="0"/>
              <a:pPr/>
              <a:t>2023/6/4</a:t>
            </a:fld>
            <a:endParaRPr kumimoji="1" lang="ja-JP" altLang="en-US"/>
          </a:p>
        </p:txBody>
      </p:sp>
      <p:sp>
        <p:nvSpPr>
          <p:cNvPr id="6" name="フッター プレースホルダ 5"/>
          <p:cNvSpPr>
            <a:spLocks noGrp="1"/>
          </p:cNvSpPr>
          <p:nvPr>
            <p:ph type="ftr" sz="quarter" idx="11"/>
          </p:nvPr>
        </p:nvSpPr>
        <p:spPr>
          <a:xfrm>
            <a:off x="4165600" y="6356351"/>
            <a:ext cx="3860800" cy="365125"/>
          </a:xfrm>
          <a:prstGeom prst="rect">
            <a:avLst/>
          </a:prstGeom>
        </p:spPr>
        <p:txBody>
          <a:bodyPr/>
          <a:lstStyle/>
          <a:p>
            <a:r>
              <a:rPr kumimoji="1" lang="en-US" altLang="ja-JP" dirty="0"/>
              <a:t>Copyright (c) </a:t>
            </a:r>
            <a:r>
              <a:rPr kumimoji="1" lang="en-US" altLang="ja-JP" dirty="0" err="1"/>
              <a:t>freesale</a:t>
            </a:r>
            <a:r>
              <a:rPr kumimoji="1" lang="en-US" altLang="ja-JP" dirty="0"/>
              <a:t> All Rights Reserved. </a:t>
            </a:r>
            <a:endParaRPr kumimoji="1" lang="ja-JP" altLang="en-US" dirty="0"/>
          </a:p>
        </p:txBody>
      </p:sp>
      <p:sp>
        <p:nvSpPr>
          <p:cNvPr id="7" name="スライド番号プレースホル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896B1-EEF4-4E14-A673-71CB558AAAB0}" type="slidenum">
              <a:rPr kumimoji="1" lang="ja-JP" altLang="en-US" smtClean="0"/>
              <a:pPr/>
              <a:t>‹#›</a:t>
            </a:fld>
            <a:endParaRPr kumimoji="1" lang="ja-JP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CCECFF">
            <a:alpha val="0"/>
          </a:srgb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609600" y="1600201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dirty="0"/>
              <a:t>マスタ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6" name="スライド番号プレースホルダ 5"/>
          <p:cNvSpPr>
            <a:spLocks noGrp="1"/>
          </p:cNvSpPr>
          <p:nvPr>
            <p:ph type="sldNum" sz="quarter" idx="4"/>
          </p:nvPr>
        </p:nvSpPr>
        <p:spPr>
          <a:xfrm>
            <a:off x="9168341" y="6525344"/>
            <a:ext cx="2844800" cy="21602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441896B1-EEF4-4E14-A673-71CB558AAAB0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kumimoji="1" sz="3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游ゴシック Medium" panose="020B0500000000000000" pitchFamily="50" charset="-128"/>
          <a:ea typeface="游ゴシック Medium" panose="020B0500000000000000" pitchFamily="50" charset="-128"/>
          <a:cs typeface="游ゴシック Medium" panose="020B0500000000000000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グループ化 1">
            <a:extLst>
              <a:ext uri="{FF2B5EF4-FFF2-40B4-BE49-F238E27FC236}">
                <a16:creationId xmlns:a16="http://schemas.microsoft.com/office/drawing/2014/main" id="{C8CFC0E1-C6F0-7AA8-144F-A2EFE40CE63A}"/>
              </a:ext>
            </a:extLst>
          </p:cNvPr>
          <p:cNvGrpSpPr/>
          <p:nvPr/>
        </p:nvGrpSpPr>
        <p:grpSpPr>
          <a:xfrm>
            <a:off x="5222728" y="2420888"/>
            <a:ext cx="1746544" cy="2016224"/>
            <a:chOff x="2490068" y="2641865"/>
            <a:chExt cx="1138181" cy="1313924"/>
          </a:xfrm>
        </p:grpSpPr>
        <p:sp>
          <p:nvSpPr>
            <p:cNvPr id="3" name="円弧 2">
              <a:extLst>
                <a:ext uri="{FF2B5EF4-FFF2-40B4-BE49-F238E27FC236}">
                  <a16:creationId xmlns:a16="http://schemas.microsoft.com/office/drawing/2014/main" id="{948E9F15-7E5E-819F-7939-991511D0EA73}"/>
                </a:ext>
              </a:extLst>
            </p:cNvPr>
            <p:cNvSpPr/>
            <p:nvPr/>
          </p:nvSpPr>
          <p:spPr>
            <a:xfrm>
              <a:off x="2490068" y="3301190"/>
              <a:ext cx="654599" cy="654599"/>
            </a:xfrm>
            <a:prstGeom prst="arc">
              <a:avLst>
                <a:gd name="adj1" fmla="val 1644978"/>
                <a:gd name="adj2" fmla="val 14217883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4" name="楕円 3">
              <a:extLst>
                <a:ext uri="{FF2B5EF4-FFF2-40B4-BE49-F238E27FC236}">
                  <a16:creationId xmlns:a16="http://schemas.microsoft.com/office/drawing/2014/main" id="{91F8C2DC-9D8F-0061-A8F7-4AA9CDBE9949}"/>
                </a:ext>
              </a:extLst>
            </p:cNvPr>
            <p:cNvSpPr/>
            <p:nvPr/>
          </p:nvSpPr>
          <p:spPr>
            <a:xfrm>
              <a:off x="2720127" y="2641865"/>
              <a:ext cx="358066" cy="358066"/>
            </a:xfrm>
            <a:prstGeom prst="ellips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8" name="フリーフォーム: 図形 7">
              <a:extLst>
                <a:ext uri="{FF2B5EF4-FFF2-40B4-BE49-F238E27FC236}">
                  <a16:creationId xmlns:a16="http://schemas.microsoft.com/office/drawing/2014/main" id="{067217C4-9F53-ED91-68C6-C548CA7EF81E}"/>
                </a:ext>
              </a:extLst>
            </p:cNvPr>
            <p:cNvSpPr/>
            <p:nvPr/>
          </p:nvSpPr>
          <p:spPr>
            <a:xfrm>
              <a:off x="2900572" y="3071299"/>
              <a:ext cx="727677" cy="686225"/>
            </a:xfrm>
            <a:custGeom>
              <a:avLst/>
              <a:gdLst>
                <a:gd name="connsiteX0" fmla="*/ 0 w 334434"/>
                <a:gd name="connsiteY0" fmla="*/ 0 h 315383"/>
                <a:gd name="connsiteX1" fmla="*/ 0 w 334434"/>
                <a:gd name="connsiteY1" fmla="*/ 196850 h 315383"/>
                <a:gd name="connsiteX2" fmla="*/ 171450 w 334434"/>
                <a:gd name="connsiteY2" fmla="*/ 196850 h 315383"/>
                <a:gd name="connsiteX3" fmla="*/ 241300 w 334434"/>
                <a:gd name="connsiteY3" fmla="*/ 315383 h 315383"/>
                <a:gd name="connsiteX4" fmla="*/ 334434 w 334434"/>
                <a:gd name="connsiteY4" fmla="*/ 285750 h 315383"/>
                <a:gd name="connsiteX5" fmla="*/ 332317 w 334434"/>
                <a:gd name="connsiteY5" fmla="*/ 285750 h 31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34" h="315383">
                  <a:moveTo>
                    <a:pt x="0" y="0"/>
                  </a:moveTo>
                  <a:lnTo>
                    <a:pt x="0" y="196850"/>
                  </a:lnTo>
                  <a:lnTo>
                    <a:pt x="171450" y="196850"/>
                  </a:lnTo>
                  <a:lnTo>
                    <a:pt x="241300" y="315383"/>
                  </a:lnTo>
                  <a:lnTo>
                    <a:pt x="334434" y="285750"/>
                  </a:lnTo>
                  <a:lnTo>
                    <a:pt x="332317" y="285750"/>
                  </a:lnTo>
                </a:path>
              </a:pathLst>
            </a:cu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9" name="直線コネクタ 8">
              <a:extLst>
                <a:ext uri="{FF2B5EF4-FFF2-40B4-BE49-F238E27FC236}">
                  <a16:creationId xmlns:a16="http://schemas.microsoft.com/office/drawing/2014/main" id="{40C35FAF-49BE-688A-6EEF-D8C6BA75FB11}"/>
                </a:ext>
              </a:extLst>
            </p:cNvPr>
            <p:cNvCxnSpPr>
              <a:cxnSpLocks/>
            </p:cNvCxnSpPr>
            <p:nvPr/>
          </p:nvCxnSpPr>
          <p:spPr>
            <a:xfrm>
              <a:off x="2900570" y="3219086"/>
              <a:ext cx="315110" cy="0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151917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" name="グループ化 19">
            <a:extLst>
              <a:ext uri="{FF2B5EF4-FFF2-40B4-BE49-F238E27FC236}">
                <a16:creationId xmlns:a16="http://schemas.microsoft.com/office/drawing/2014/main" id="{26C09A69-D1D5-9269-0481-D69C0C942CA9}"/>
              </a:ext>
            </a:extLst>
          </p:cNvPr>
          <p:cNvGrpSpPr/>
          <p:nvPr/>
        </p:nvGrpSpPr>
        <p:grpSpPr>
          <a:xfrm>
            <a:off x="8832304" y="2420888"/>
            <a:ext cx="1746544" cy="2016224"/>
            <a:chOff x="2490068" y="2641865"/>
            <a:chExt cx="1138181" cy="1313924"/>
          </a:xfrm>
        </p:grpSpPr>
        <p:sp>
          <p:nvSpPr>
            <p:cNvPr id="21" name="円弧 20">
              <a:extLst>
                <a:ext uri="{FF2B5EF4-FFF2-40B4-BE49-F238E27FC236}">
                  <a16:creationId xmlns:a16="http://schemas.microsoft.com/office/drawing/2014/main" id="{448C8C2C-7202-BC80-A990-6FA8C95D7550}"/>
                </a:ext>
              </a:extLst>
            </p:cNvPr>
            <p:cNvSpPr/>
            <p:nvPr/>
          </p:nvSpPr>
          <p:spPr>
            <a:xfrm>
              <a:off x="2490068" y="3301190"/>
              <a:ext cx="654599" cy="654599"/>
            </a:xfrm>
            <a:prstGeom prst="arc">
              <a:avLst>
                <a:gd name="adj1" fmla="val 1644978"/>
                <a:gd name="adj2" fmla="val 14217883"/>
              </a:avLst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2" name="楕円 21">
              <a:extLst>
                <a:ext uri="{FF2B5EF4-FFF2-40B4-BE49-F238E27FC236}">
                  <a16:creationId xmlns:a16="http://schemas.microsoft.com/office/drawing/2014/main" id="{47C62ED1-FCBF-A683-8460-720C293F6F5E}"/>
                </a:ext>
              </a:extLst>
            </p:cNvPr>
            <p:cNvSpPr/>
            <p:nvPr/>
          </p:nvSpPr>
          <p:spPr>
            <a:xfrm>
              <a:off x="2720127" y="2641865"/>
              <a:ext cx="358066" cy="358066"/>
            </a:xfrm>
            <a:prstGeom prst="ellipse">
              <a:avLst/>
            </a:pr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3" name="フリーフォーム: 図形 22">
              <a:extLst>
                <a:ext uri="{FF2B5EF4-FFF2-40B4-BE49-F238E27FC236}">
                  <a16:creationId xmlns:a16="http://schemas.microsoft.com/office/drawing/2014/main" id="{ED67F765-F98D-00E9-99C6-02C282B8A263}"/>
                </a:ext>
              </a:extLst>
            </p:cNvPr>
            <p:cNvSpPr/>
            <p:nvPr/>
          </p:nvSpPr>
          <p:spPr>
            <a:xfrm>
              <a:off x="2900572" y="3071299"/>
              <a:ext cx="727677" cy="686225"/>
            </a:xfrm>
            <a:custGeom>
              <a:avLst/>
              <a:gdLst>
                <a:gd name="connsiteX0" fmla="*/ 0 w 334434"/>
                <a:gd name="connsiteY0" fmla="*/ 0 h 315383"/>
                <a:gd name="connsiteX1" fmla="*/ 0 w 334434"/>
                <a:gd name="connsiteY1" fmla="*/ 196850 h 315383"/>
                <a:gd name="connsiteX2" fmla="*/ 171450 w 334434"/>
                <a:gd name="connsiteY2" fmla="*/ 196850 h 315383"/>
                <a:gd name="connsiteX3" fmla="*/ 241300 w 334434"/>
                <a:gd name="connsiteY3" fmla="*/ 315383 h 315383"/>
                <a:gd name="connsiteX4" fmla="*/ 334434 w 334434"/>
                <a:gd name="connsiteY4" fmla="*/ 285750 h 315383"/>
                <a:gd name="connsiteX5" fmla="*/ 332317 w 334434"/>
                <a:gd name="connsiteY5" fmla="*/ 285750 h 31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34" h="315383">
                  <a:moveTo>
                    <a:pt x="0" y="0"/>
                  </a:moveTo>
                  <a:lnTo>
                    <a:pt x="0" y="196850"/>
                  </a:lnTo>
                  <a:lnTo>
                    <a:pt x="171450" y="196850"/>
                  </a:lnTo>
                  <a:lnTo>
                    <a:pt x="241300" y="315383"/>
                  </a:lnTo>
                  <a:lnTo>
                    <a:pt x="334434" y="285750"/>
                  </a:lnTo>
                  <a:lnTo>
                    <a:pt x="332317" y="285750"/>
                  </a:lnTo>
                </a:path>
              </a:pathLst>
            </a:custGeom>
            <a:noFill/>
            <a:ln w="1270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4" name="直線コネクタ 23">
              <a:extLst>
                <a:ext uri="{FF2B5EF4-FFF2-40B4-BE49-F238E27FC236}">
                  <a16:creationId xmlns:a16="http://schemas.microsoft.com/office/drawing/2014/main" id="{149D2B28-4E48-CC68-36D2-425959A5A8D0}"/>
                </a:ext>
              </a:extLst>
            </p:cNvPr>
            <p:cNvCxnSpPr>
              <a:cxnSpLocks/>
            </p:cNvCxnSpPr>
            <p:nvPr/>
          </p:nvCxnSpPr>
          <p:spPr>
            <a:xfrm>
              <a:off x="2900570" y="3219086"/>
              <a:ext cx="315110" cy="0"/>
            </a:xfrm>
            <a:prstGeom prst="line">
              <a:avLst/>
            </a:prstGeom>
            <a:ln w="1270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25" name="グループ化 24">
            <a:extLst>
              <a:ext uri="{FF2B5EF4-FFF2-40B4-BE49-F238E27FC236}">
                <a16:creationId xmlns:a16="http://schemas.microsoft.com/office/drawing/2014/main" id="{45530883-72FF-2298-B80C-17025162E317}"/>
              </a:ext>
            </a:extLst>
          </p:cNvPr>
          <p:cNvGrpSpPr/>
          <p:nvPr/>
        </p:nvGrpSpPr>
        <p:grpSpPr>
          <a:xfrm>
            <a:off x="5375920" y="2417262"/>
            <a:ext cx="1125918" cy="1299768"/>
            <a:chOff x="2490068" y="2641865"/>
            <a:chExt cx="1138181" cy="1313924"/>
          </a:xfrm>
        </p:grpSpPr>
        <p:sp>
          <p:nvSpPr>
            <p:cNvPr id="26" name="円弧 25">
              <a:extLst>
                <a:ext uri="{FF2B5EF4-FFF2-40B4-BE49-F238E27FC236}">
                  <a16:creationId xmlns:a16="http://schemas.microsoft.com/office/drawing/2014/main" id="{1B86DDFA-0CCB-F292-53DA-12EDAD926031}"/>
                </a:ext>
              </a:extLst>
            </p:cNvPr>
            <p:cNvSpPr/>
            <p:nvPr/>
          </p:nvSpPr>
          <p:spPr>
            <a:xfrm>
              <a:off x="2490068" y="3301190"/>
              <a:ext cx="654599" cy="654599"/>
            </a:xfrm>
            <a:prstGeom prst="arc">
              <a:avLst>
                <a:gd name="adj1" fmla="val 1644978"/>
                <a:gd name="adj2" fmla="val 14217883"/>
              </a:avLst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7" name="楕円 26">
              <a:extLst>
                <a:ext uri="{FF2B5EF4-FFF2-40B4-BE49-F238E27FC236}">
                  <a16:creationId xmlns:a16="http://schemas.microsoft.com/office/drawing/2014/main" id="{AC1C2A39-AF3C-8401-AD02-7F697B7756E0}"/>
                </a:ext>
              </a:extLst>
            </p:cNvPr>
            <p:cNvSpPr/>
            <p:nvPr/>
          </p:nvSpPr>
          <p:spPr>
            <a:xfrm>
              <a:off x="2720127" y="2641865"/>
              <a:ext cx="358066" cy="358066"/>
            </a:xfrm>
            <a:prstGeom prst="ellipse">
              <a:avLst/>
            </a:pr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28" name="フリーフォーム: 図形 27">
              <a:extLst>
                <a:ext uri="{FF2B5EF4-FFF2-40B4-BE49-F238E27FC236}">
                  <a16:creationId xmlns:a16="http://schemas.microsoft.com/office/drawing/2014/main" id="{53B828D1-171D-4FDD-C67F-DC50C2463FCB}"/>
                </a:ext>
              </a:extLst>
            </p:cNvPr>
            <p:cNvSpPr/>
            <p:nvPr/>
          </p:nvSpPr>
          <p:spPr>
            <a:xfrm>
              <a:off x="2900572" y="3071299"/>
              <a:ext cx="727677" cy="686225"/>
            </a:xfrm>
            <a:custGeom>
              <a:avLst/>
              <a:gdLst>
                <a:gd name="connsiteX0" fmla="*/ 0 w 334434"/>
                <a:gd name="connsiteY0" fmla="*/ 0 h 315383"/>
                <a:gd name="connsiteX1" fmla="*/ 0 w 334434"/>
                <a:gd name="connsiteY1" fmla="*/ 196850 h 315383"/>
                <a:gd name="connsiteX2" fmla="*/ 171450 w 334434"/>
                <a:gd name="connsiteY2" fmla="*/ 196850 h 315383"/>
                <a:gd name="connsiteX3" fmla="*/ 241300 w 334434"/>
                <a:gd name="connsiteY3" fmla="*/ 315383 h 315383"/>
                <a:gd name="connsiteX4" fmla="*/ 334434 w 334434"/>
                <a:gd name="connsiteY4" fmla="*/ 285750 h 315383"/>
                <a:gd name="connsiteX5" fmla="*/ 332317 w 334434"/>
                <a:gd name="connsiteY5" fmla="*/ 285750 h 31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34" h="315383">
                  <a:moveTo>
                    <a:pt x="0" y="0"/>
                  </a:moveTo>
                  <a:lnTo>
                    <a:pt x="0" y="196850"/>
                  </a:lnTo>
                  <a:lnTo>
                    <a:pt x="171450" y="196850"/>
                  </a:lnTo>
                  <a:lnTo>
                    <a:pt x="241300" y="315383"/>
                  </a:lnTo>
                  <a:lnTo>
                    <a:pt x="334434" y="285750"/>
                  </a:lnTo>
                  <a:lnTo>
                    <a:pt x="332317" y="285750"/>
                  </a:lnTo>
                </a:path>
              </a:pathLst>
            </a:custGeom>
            <a:noFill/>
            <a:ln w="762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29" name="直線コネクタ 28">
              <a:extLst>
                <a:ext uri="{FF2B5EF4-FFF2-40B4-BE49-F238E27FC236}">
                  <a16:creationId xmlns:a16="http://schemas.microsoft.com/office/drawing/2014/main" id="{5E2A331D-7B3C-A49C-BCF7-7D5B0F3CD080}"/>
                </a:ext>
              </a:extLst>
            </p:cNvPr>
            <p:cNvCxnSpPr>
              <a:cxnSpLocks/>
            </p:cNvCxnSpPr>
            <p:nvPr/>
          </p:nvCxnSpPr>
          <p:spPr>
            <a:xfrm>
              <a:off x="2900570" y="3219086"/>
              <a:ext cx="315110" cy="0"/>
            </a:xfrm>
            <a:prstGeom prst="line">
              <a:avLst/>
            </a:prstGeom>
            <a:ln w="762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30" name="グループ化 29">
            <a:extLst>
              <a:ext uri="{FF2B5EF4-FFF2-40B4-BE49-F238E27FC236}">
                <a16:creationId xmlns:a16="http://schemas.microsoft.com/office/drawing/2014/main" id="{53B94777-520C-FD74-6391-875A2FA6882C}"/>
              </a:ext>
            </a:extLst>
          </p:cNvPr>
          <p:cNvGrpSpPr/>
          <p:nvPr/>
        </p:nvGrpSpPr>
        <p:grpSpPr>
          <a:xfrm>
            <a:off x="2082293" y="2388329"/>
            <a:ext cx="560933" cy="647545"/>
            <a:chOff x="2490068" y="2641865"/>
            <a:chExt cx="1138181" cy="1313924"/>
          </a:xfrm>
        </p:grpSpPr>
        <p:sp>
          <p:nvSpPr>
            <p:cNvPr id="31" name="円弧 30">
              <a:extLst>
                <a:ext uri="{FF2B5EF4-FFF2-40B4-BE49-F238E27FC236}">
                  <a16:creationId xmlns:a16="http://schemas.microsoft.com/office/drawing/2014/main" id="{2C972064-BB1D-99A7-9641-21030DA153FC}"/>
                </a:ext>
              </a:extLst>
            </p:cNvPr>
            <p:cNvSpPr/>
            <p:nvPr/>
          </p:nvSpPr>
          <p:spPr>
            <a:xfrm>
              <a:off x="2490068" y="3301190"/>
              <a:ext cx="654599" cy="654599"/>
            </a:xfrm>
            <a:prstGeom prst="arc">
              <a:avLst>
                <a:gd name="adj1" fmla="val 1644978"/>
                <a:gd name="adj2" fmla="val 14217883"/>
              </a:avLst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  <a:prstDash val="solid"/>
              <a:headEnd type="non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2" name="楕円 31">
              <a:extLst>
                <a:ext uri="{FF2B5EF4-FFF2-40B4-BE49-F238E27FC236}">
                  <a16:creationId xmlns:a16="http://schemas.microsoft.com/office/drawing/2014/main" id="{BE9C8DDD-402F-CDAA-0D3D-3C9907EF2640}"/>
                </a:ext>
              </a:extLst>
            </p:cNvPr>
            <p:cNvSpPr/>
            <p:nvPr/>
          </p:nvSpPr>
          <p:spPr>
            <a:xfrm>
              <a:off x="2720127" y="2641865"/>
              <a:ext cx="358066" cy="358066"/>
            </a:xfrm>
            <a:prstGeom prst="ellipse">
              <a:avLst/>
            </a:pr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sp>
          <p:nvSpPr>
            <p:cNvPr id="33" name="フリーフォーム: 図形 32">
              <a:extLst>
                <a:ext uri="{FF2B5EF4-FFF2-40B4-BE49-F238E27FC236}">
                  <a16:creationId xmlns:a16="http://schemas.microsoft.com/office/drawing/2014/main" id="{5377C189-208A-54B6-1C11-8F5A221D9B8B}"/>
                </a:ext>
              </a:extLst>
            </p:cNvPr>
            <p:cNvSpPr/>
            <p:nvPr/>
          </p:nvSpPr>
          <p:spPr>
            <a:xfrm>
              <a:off x="2900572" y="3071299"/>
              <a:ext cx="727677" cy="686225"/>
            </a:xfrm>
            <a:custGeom>
              <a:avLst/>
              <a:gdLst>
                <a:gd name="connsiteX0" fmla="*/ 0 w 334434"/>
                <a:gd name="connsiteY0" fmla="*/ 0 h 315383"/>
                <a:gd name="connsiteX1" fmla="*/ 0 w 334434"/>
                <a:gd name="connsiteY1" fmla="*/ 196850 h 315383"/>
                <a:gd name="connsiteX2" fmla="*/ 171450 w 334434"/>
                <a:gd name="connsiteY2" fmla="*/ 196850 h 315383"/>
                <a:gd name="connsiteX3" fmla="*/ 241300 w 334434"/>
                <a:gd name="connsiteY3" fmla="*/ 315383 h 315383"/>
                <a:gd name="connsiteX4" fmla="*/ 334434 w 334434"/>
                <a:gd name="connsiteY4" fmla="*/ 285750 h 315383"/>
                <a:gd name="connsiteX5" fmla="*/ 332317 w 334434"/>
                <a:gd name="connsiteY5" fmla="*/ 285750 h 3153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334434" h="315383">
                  <a:moveTo>
                    <a:pt x="0" y="0"/>
                  </a:moveTo>
                  <a:lnTo>
                    <a:pt x="0" y="196850"/>
                  </a:lnTo>
                  <a:lnTo>
                    <a:pt x="171450" y="196850"/>
                  </a:lnTo>
                  <a:lnTo>
                    <a:pt x="241300" y="315383"/>
                  </a:lnTo>
                  <a:lnTo>
                    <a:pt x="334434" y="285750"/>
                  </a:lnTo>
                  <a:lnTo>
                    <a:pt x="332317" y="285750"/>
                  </a:lnTo>
                </a:path>
              </a:pathLst>
            </a:custGeom>
            <a:noFill/>
            <a:ln w="50800">
              <a:solidFill>
                <a:schemeClr val="tx1">
                  <a:lumMod val="75000"/>
                  <a:lumOff val="25000"/>
                </a:schemeClr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 dirty="0"/>
            </a:p>
          </p:txBody>
        </p:sp>
        <p:cxnSp>
          <p:nvCxnSpPr>
            <p:cNvPr id="34" name="直線コネクタ 33">
              <a:extLst>
                <a:ext uri="{FF2B5EF4-FFF2-40B4-BE49-F238E27FC236}">
                  <a16:creationId xmlns:a16="http://schemas.microsoft.com/office/drawing/2014/main" id="{1115A775-8FFD-C496-CE03-AFD45E3F1958}"/>
                </a:ext>
              </a:extLst>
            </p:cNvPr>
            <p:cNvCxnSpPr>
              <a:cxnSpLocks/>
            </p:cNvCxnSpPr>
            <p:nvPr/>
          </p:nvCxnSpPr>
          <p:spPr>
            <a:xfrm>
              <a:off x="2900570" y="3219086"/>
              <a:ext cx="315110" cy="0"/>
            </a:xfrm>
            <a:prstGeom prst="line">
              <a:avLst/>
            </a:prstGeom>
            <a:ln w="50800" cap="rnd">
              <a:solidFill>
                <a:schemeClr val="tx1">
                  <a:lumMod val="75000"/>
                  <a:lumOff val="2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5440038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5">
      <a:majorFont>
        <a:latin typeface="A P-OTF A1ゴシック Std L"/>
        <a:ea typeface="游ゴシック bold"/>
        <a:cs typeface=""/>
      </a:majorFont>
      <a:minorFont>
        <a:latin typeface="Noto Sans CJK JP Light"/>
        <a:ea typeface="游ゴシック Medium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  <a:effectLst>
          <a:outerShdw blurRad="254000" dist="38100" dir="5400000" algn="t" rotWithShape="0">
            <a:schemeClr val="bg1">
              <a:lumMod val="85000"/>
            </a:schemeClr>
          </a:outerShdw>
        </a:effectLst>
      </a:spPr>
      <a:bodyPr rtlCol="0" anchor="ctr"/>
      <a:lstStyle>
        <a:defPPr algn="ctr">
          <a:defRPr kumimoji="1" dirty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</Words>
  <Application>Microsoft Office PowerPoint</Application>
  <PresentationFormat>ワイド画面</PresentationFormat>
  <Paragraphs>2</Paragraphs>
  <Slides>2</Slides>
  <Notes>2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7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0" baseType="lpstr">
      <vt:lpstr>Noto Sans CJK JP Light</vt:lpstr>
      <vt:lpstr>游ゴシック</vt:lpstr>
      <vt:lpstr>游ゴシック bold</vt:lpstr>
      <vt:lpstr>游ゴシック Medium</vt:lpstr>
      <vt:lpstr>Arial</vt:lpstr>
      <vt:lpstr>Arial</vt:lpstr>
      <vt:lpstr>Calibri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2023-06-01T09:01:31Z</dcterms:created>
  <dcterms:modified xsi:type="dcterms:W3CDTF">2023-06-04T02:30:05Z</dcterms:modified>
</cp:coreProperties>
</file>