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86" d="100"/>
          <a:sy n="86" d="100"/>
        </p:scale>
        <p:origin x="80" y="9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C8CFC0E1-C6F0-7AA8-144F-A2EFE40CE63A}"/>
              </a:ext>
            </a:extLst>
          </p:cNvPr>
          <p:cNvGrpSpPr/>
          <p:nvPr/>
        </p:nvGrpSpPr>
        <p:grpSpPr>
          <a:xfrm>
            <a:off x="5222728" y="2420888"/>
            <a:ext cx="1746544" cy="2016224"/>
            <a:chOff x="2490068" y="2641865"/>
            <a:chExt cx="1138181" cy="1313924"/>
          </a:xfrm>
        </p:grpSpPr>
        <p:sp>
          <p:nvSpPr>
            <p:cNvPr id="3" name="円弧 2">
              <a:extLst>
                <a:ext uri="{FF2B5EF4-FFF2-40B4-BE49-F238E27FC236}">
                  <a16:creationId xmlns:a16="http://schemas.microsoft.com/office/drawing/2014/main" id="{948E9F15-7E5E-819F-7939-991511D0EA73}"/>
                </a:ext>
              </a:extLst>
            </p:cNvPr>
            <p:cNvSpPr/>
            <p:nvPr/>
          </p:nvSpPr>
          <p:spPr>
            <a:xfrm>
              <a:off x="2490068" y="3301190"/>
              <a:ext cx="654599" cy="654599"/>
            </a:xfrm>
            <a:prstGeom prst="arc">
              <a:avLst>
                <a:gd name="adj1" fmla="val 1644978"/>
                <a:gd name="adj2" fmla="val 14217883"/>
              </a:avLst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91F8C2DC-9D8F-0061-A8F7-4AA9CDBE9949}"/>
                </a:ext>
              </a:extLst>
            </p:cNvPr>
            <p:cNvSpPr/>
            <p:nvPr/>
          </p:nvSpPr>
          <p:spPr>
            <a:xfrm>
              <a:off x="2720127" y="2641865"/>
              <a:ext cx="358066" cy="358066"/>
            </a:xfrm>
            <a:prstGeom prst="ellipse">
              <a:avLst/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フリーフォーム: 図形 7">
              <a:extLst>
                <a:ext uri="{FF2B5EF4-FFF2-40B4-BE49-F238E27FC236}">
                  <a16:creationId xmlns:a16="http://schemas.microsoft.com/office/drawing/2014/main" id="{067217C4-9F53-ED91-68C6-C548CA7EF81E}"/>
                </a:ext>
              </a:extLst>
            </p:cNvPr>
            <p:cNvSpPr/>
            <p:nvPr/>
          </p:nvSpPr>
          <p:spPr>
            <a:xfrm>
              <a:off x="2900572" y="3071299"/>
              <a:ext cx="727677" cy="686225"/>
            </a:xfrm>
            <a:custGeom>
              <a:avLst/>
              <a:gdLst>
                <a:gd name="connsiteX0" fmla="*/ 0 w 334434"/>
                <a:gd name="connsiteY0" fmla="*/ 0 h 315383"/>
                <a:gd name="connsiteX1" fmla="*/ 0 w 334434"/>
                <a:gd name="connsiteY1" fmla="*/ 196850 h 315383"/>
                <a:gd name="connsiteX2" fmla="*/ 171450 w 334434"/>
                <a:gd name="connsiteY2" fmla="*/ 196850 h 315383"/>
                <a:gd name="connsiteX3" fmla="*/ 241300 w 334434"/>
                <a:gd name="connsiteY3" fmla="*/ 315383 h 315383"/>
                <a:gd name="connsiteX4" fmla="*/ 334434 w 334434"/>
                <a:gd name="connsiteY4" fmla="*/ 285750 h 315383"/>
                <a:gd name="connsiteX5" fmla="*/ 332317 w 334434"/>
                <a:gd name="connsiteY5" fmla="*/ 285750 h 315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4434" h="315383">
                  <a:moveTo>
                    <a:pt x="0" y="0"/>
                  </a:moveTo>
                  <a:lnTo>
                    <a:pt x="0" y="196850"/>
                  </a:lnTo>
                  <a:lnTo>
                    <a:pt x="171450" y="196850"/>
                  </a:lnTo>
                  <a:lnTo>
                    <a:pt x="241300" y="315383"/>
                  </a:lnTo>
                  <a:lnTo>
                    <a:pt x="334434" y="285750"/>
                  </a:lnTo>
                  <a:lnTo>
                    <a:pt x="332317" y="285750"/>
                  </a:lnTo>
                </a:path>
              </a:pathLst>
            </a:cu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40C35FAF-49BE-688A-6EEF-D8C6BA75FB11}"/>
                </a:ext>
              </a:extLst>
            </p:cNvPr>
            <p:cNvCxnSpPr>
              <a:cxnSpLocks/>
            </p:cNvCxnSpPr>
            <p:nvPr/>
          </p:nvCxnSpPr>
          <p:spPr>
            <a:xfrm>
              <a:off x="2900570" y="3219086"/>
              <a:ext cx="315110" cy="0"/>
            </a:xfrm>
            <a:prstGeom prst="line">
              <a:avLst/>
            </a:prstGeom>
            <a:ln w="1270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26C09A69-D1D5-9269-0481-D69C0C942CA9}"/>
              </a:ext>
            </a:extLst>
          </p:cNvPr>
          <p:cNvGrpSpPr/>
          <p:nvPr/>
        </p:nvGrpSpPr>
        <p:grpSpPr>
          <a:xfrm>
            <a:off x="8832304" y="2420888"/>
            <a:ext cx="1746544" cy="2016224"/>
            <a:chOff x="2490068" y="2641865"/>
            <a:chExt cx="1138181" cy="1313924"/>
          </a:xfrm>
        </p:grpSpPr>
        <p:sp>
          <p:nvSpPr>
            <p:cNvPr id="21" name="円弧 20">
              <a:extLst>
                <a:ext uri="{FF2B5EF4-FFF2-40B4-BE49-F238E27FC236}">
                  <a16:creationId xmlns:a16="http://schemas.microsoft.com/office/drawing/2014/main" id="{448C8C2C-7202-BC80-A990-6FA8C95D7550}"/>
                </a:ext>
              </a:extLst>
            </p:cNvPr>
            <p:cNvSpPr/>
            <p:nvPr/>
          </p:nvSpPr>
          <p:spPr>
            <a:xfrm>
              <a:off x="2490068" y="3301190"/>
              <a:ext cx="654599" cy="654599"/>
            </a:xfrm>
            <a:prstGeom prst="arc">
              <a:avLst>
                <a:gd name="adj1" fmla="val 1644978"/>
                <a:gd name="adj2" fmla="val 14217883"/>
              </a:avLst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" name="楕円 21">
              <a:extLst>
                <a:ext uri="{FF2B5EF4-FFF2-40B4-BE49-F238E27FC236}">
                  <a16:creationId xmlns:a16="http://schemas.microsoft.com/office/drawing/2014/main" id="{47C62ED1-FCBF-A683-8460-720C293F6F5E}"/>
                </a:ext>
              </a:extLst>
            </p:cNvPr>
            <p:cNvSpPr/>
            <p:nvPr/>
          </p:nvSpPr>
          <p:spPr>
            <a:xfrm>
              <a:off x="2720127" y="2641865"/>
              <a:ext cx="358066" cy="358066"/>
            </a:xfrm>
            <a:prstGeom prst="ellipse">
              <a:avLst/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" name="フリーフォーム: 図形 22">
              <a:extLst>
                <a:ext uri="{FF2B5EF4-FFF2-40B4-BE49-F238E27FC236}">
                  <a16:creationId xmlns:a16="http://schemas.microsoft.com/office/drawing/2014/main" id="{ED67F765-F98D-00E9-99C6-02C282B8A263}"/>
                </a:ext>
              </a:extLst>
            </p:cNvPr>
            <p:cNvSpPr/>
            <p:nvPr/>
          </p:nvSpPr>
          <p:spPr>
            <a:xfrm>
              <a:off x="2900572" y="3071299"/>
              <a:ext cx="727677" cy="686225"/>
            </a:xfrm>
            <a:custGeom>
              <a:avLst/>
              <a:gdLst>
                <a:gd name="connsiteX0" fmla="*/ 0 w 334434"/>
                <a:gd name="connsiteY0" fmla="*/ 0 h 315383"/>
                <a:gd name="connsiteX1" fmla="*/ 0 w 334434"/>
                <a:gd name="connsiteY1" fmla="*/ 196850 h 315383"/>
                <a:gd name="connsiteX2" fmla="*/ 171450 w 334434"/>
                <a:gd name="connsiteY2" fmla="*/ 196850 h 315383"/>
                <a:gd name="connsiteX3" fmla="*/ 241300 w 334434"/>
                <a:gd name="connsiteY3" fmla="*/ 315383 h 315383"/>
                <a:gd name="connsiteX4" fmla="*/ 334434 w 334434"/>
                <a:gd name="connsiteY4" fmla="*/ 285750 h 315383"/>
                <a:gd name="connsiteX5" fmla="*/ 332317 w 334434"/>
                <a:gd name="connsiteY5" fmla="*/ 285750 h 315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4434" h="315383">
                  <a:moveTo>
                    <a:pt x="0" y="0"/>
                  </a:moveTo>
                  <a:lnTo>
                    <a:pt x="0" y="196850"/>
                  </a:lnTo>
                  <a:lnTo>
                    <a:pt x="171450" y="196850"/>
                  </a:lnTo>
                  <a:lnTo>
                    <a:pt x="241300" y="315383"/>
                  </a:lnTo>
                  <a:lnTo>
                    <a:pt x="334434" y="285750"/>
                  </a:lnTo>
                  <a:lnTo>
                    <a:pt x="332317" y="285750"/>
                  </a:lnTo>
                </a:path>
              </a:pathLst>
            </a:cu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149D2B28-4E48-CC68-36D2-425959A5A8D0}"/>
                </a:ext>
              </a:extLst>
            </p:cNvPr>
            <p:cNvCxnSpPr>
              <a:cxnSpLocks/>
            </p:cNvCxnSpPr>
            <p:nvPr/>
          </p:nvCxnSpPr>
          <p:spPr>
            <a:xfrm>
              <a:off x="2900570" y="3219086"/>
              <a:ext cx="315110" cy="0"/>
            </a:xfrm>
            <a:prstGeom prst="line">
              <a:avLst/>
            </a:prstGeom>
            <a:ln w="1270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45530883-72FF-2298-B80C-17025162E317}"/>
              </a:ext>
            </a:extLst>
          </p:cNvPr>
          <p:cNvGrpSpPr/>
          <p:nvPr/>
        </p:nvGrpSpPr>
        <p:grpSpPr>
          <a:xfrm>
            <a:off x="5375920" y="2417262"/>
            <a:ext cx="1125918" cy="1299768"/>
            <a:chOff x="2490068" y="2641865"/>
            <a:chExt cx="1138181" cy="1313924"/>
          </a:xfrm>
        </p:grpSpPr>
        <p:sp>
          <p:nvSpPr>
            <p:cNvPr id="26" name="円弧 25">
              <a:extLst>
                <a:ext uri="{FF2B5EF4-FFF2-40B4-BE49-F238E27FC236}">
                  <a16:creationId xmlns:a16="http://schemas.microsoft.com/office/drawing/2014/main" id="{1B86DDFA-0CCB-F292-53DA-12EDAD926031}"/>
                </a:ext>
              </a:extLst>
            </p:cNvPr>
            <p:cNvSpPr/>
            <p:nvPr/>
          </p:nvSpPr>
          <p:spPr>
            <a:xfrm>
              <a:off x="2490068" y="3301190"/>
              <a:ext cx="654599" cy="654599"/>
            </a:xfrm>
            <a:prstGeom prst="arc">
              <a:avLst>
                <a:gd name="adj1" fmla="val 1644978"/>
                <a:gd name="adj2" fmla="val 14217883"/>
              </a:avLst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" name="楕円 26">
              <a:extLst>
                <a:ext uri="{FF2B5EF4-FFF2-40B4-BE49-F238E27FC236}">
                  <a16:creationId xmlns:a16="http://schemas.microsoft.com/office/drawing/2014/main" id="{AC1C2A39-AF3C-8401-AD02-7F697B7756E0}"/>
                </a:ext>
              </a:extLst>
            </p:cNvPr>
            <p:cNvSpPr/>
            <p:nvPr/>
          </p:nvSpPr>
          <p:spPr>
            <a:xfrm>
              <a:off x="2720127" y="2641865"/>
              <a:ext cx="358066" cy="358066"/>
            </a:xfrm>
            <a:prstGeom prst="ellipse">
              <a:avLst/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" name="フリーフォーム: 図形 27">
              <a:extLst>
                <a:ext uri="{FF2B5EF4-FFF2-40B4-BE49-F238E27FC236}">
                  <a16:creationId xmlns:a16="http://schemas.microsoft.com/office/drawing/2014/main" id="{53B828D1-171D-4FDD-C67F-DC50C2463FCB}"/>
                </a:ext>
              </a:extLst>
            </p:cNvPr>
            <p:cNvSpPr/>
            <p:nvPr/>
          </p:nvSpPr>
          <p:spPr>
            <a:xfrm>
              <a:off x="2900572" y="3071299"/>
              <a:ext cx="727677" cy="686225"/>
            </a:xfrm>
            <a:custGeom>
              <a:avLst/>
              <a:gdLst>
                <a:gd name="connsiteX0" fmla="*/ 0 w 334434"/>
                <a:gd name="connsiteY0" fmla="*/ 0 h 315383"/>
                <a:gd name="connsiteX1" fmla="*/ 0 w 334434"/>
                <a:gd name="connsiteY1" fmla="*/ 196850 h 315383"/>
                <a:gd name="connsiteX2" fmla="*/ 171450 w 334434"/>
                <a:gd name="connsiteY2" fmla="*/ 196850 h 315383"/>
                <a:gd name="connsiteX3" fmla="*/ 241300 w 334434"/>
                <a:gd name="connsiteY3" fmla="*/ 315383 h 315383"/>
                <a:gd name="connsiteX4" fmla="*/ 334434 w 334434"/>
                <a:gd name="connsiteY4" fmla="*/ 285750 h 315383"/>
                <a:gd name="connsiteX5" fmla="*/ 332317 w 334434"/>
                <a:gd name="connsiteY5" fmla="*/ 285750 h 315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4434" h="315383">
                  <a:moveTo>
                    <a:pt x="0" y="0"/>
                  </a:moveTo>
                  <a:lnTo>
                    <a:pt x="0" y="196850"/>
                  </a:lnTo>
                  <a:lnTo>
                    <a:pt x="171450" y="196850"/>
                  </a:lnTo>
                  <a:lnTo>
                    <a:pt x="241300" y="315383"/>
                  </a:lnTo>
                  <a:lnTo>
                    <a:pt x="334434" y="285750"/>
                  </a:lnTo>
                  <a:lnTo>
                    <a:pt x="332317" y="285750"/>
                  </a:lnTo>
                </a:path>
              </a:pathLst>
            </a:cu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5E2A331D-7B3C-A49C-BCF7-7D5B0F3CD080}"/>
                </a:ext>
              </a:extLst>
            </p:cNvPr>
            <p:cNvCxnSpPr>
              <a:cxnSpLocks/>
            </p:cNvCxnSpPr>
            <p:nvPr/>
          </p:nvCxnSpPr>
          <p:spPr>
            <a:xfrm>
              <a:off x="2900570" y="3219086"/>
              <a:ext cx="315110" cy="0"/>
            </a:xfrm>
            <a:prstGeom prst="line">
              <a:avLst/>
            </a:prstGeom>
            <a:ln w="762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53B94777-520C-FD74-6391-875A2FA6882C}"/>
              </a:ext>
            </a:extLst>
          </p:cNvPr>
          <p:cNvGrpSpPr/>
          <p:nvPr/>
        </p:nvGrpSpPr>
        <p:grpSpPr>
          <a:xfrm>
            <a:off x="2082293" y="2388329"/>
            <a:ext cx="560933" cy="647545"/>
            <a:chOff x="2490068" y="2641865"/>
            <a:chExt cx="1138181" cy="1313924"/>
          </a:xfrm>
        </p:grpSpPr>
        <p:sp>
          <p:nvSpPr>
            <p:cNvPr id="31" name="円弧 30">
              <a:extLst>
                <a:ext uri="{FF2B5EF4-FFF2-40B4-BE49-F238E27FC236}">
                  <a16:creationId xmlns:a16="http://schemas.microsoft.com/office/drawing/2014/main" id="{2C972064-BB1D-99A7-9641-21030DA153FC}"/>
                </a:ext>
              </a:extLst>
            </p:cNvPr>
            <p:cNvSpPr/>
            <p:nvPr/>
          </p:nvSpPr>
          <p:spPr>
            <a:xfrm>
              <a:off x="2490068" y="3301190"/>
              <a:ext cx="654599" cy="654599"/>
            </a:xfrm>
            <a:prstGeom prst="arc">
              <a:avLst>
                <a:gd name="adj1" fmla="val 1644978"/>
                <a:gd name="adj2" fmla="val 14217883"/>
              </a:avLst>
            </a:prstGeom>
            <a:noFill/>
            <a:ln w="508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2" name="楕円 31">
              <a:extLst>
                <a:ext uri="{FF2B5EF4-FFF2-40B4-BE49-F238E27FC236}">
                  <a16:creationId xmlns:a16="http://schemas.microsoft.com/office/drawing/2014/main" id="{BE9C8DDD-402F-CDAA-0D3D-3C9907EF2640}"/>
                </a:ext>
              </a:extLst>
            </p:cNvPr>
            <p:cNvSpPr/>
            <p:nvPr/>
          </p:nvSpPr>
          <p:spPr>
            <a:xfrm>
              <a:off x="2720127" y="2641865"/>
              <a:ext cx="358066" cy="358066"/>
            </a:xfrm>
            <a:prstGeom prst="ellipse">
              <a:avLst/>
            </a:prstGeom>
            <a:noFill/>
            <a:ln w="508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3" name="フリーフォーム: 図形 32">
              <a:extLst>
                <a:ext uri="{FF2B5EF4-FFF2-40B4-BE49-F238E27FC236}">
                  <a16:creationId xmlns:a16="http://schemas.microsoft.com/office/drawing/2014/main" id="{5377C189-208A-54B6-1C11-8F5A221D9B8B}"/>
                </a:ext>
              </a:extLst>
            </p:cNvPr>
            <p:cNvSpPr/>
            <p:nvPr/>
          </p:nvSpPr>
          <p:spPr>
            <a:xfrm>
              <a:off x="2900572" y="3071299"/>
              <a:ext cx="727677" cy="686225"/>
            </a:xfrm>
            <a:custGeom>
              <a:avLst/>
              <a:gdLst>
                <a:gd name="connsiteX0" fmla="*/ 0 w 334434"/>
                <a:gd name="connsiteY0" fmla="*/ 0 h 315383"/>
                <a:gd name="connsiteX1" fmla="*/ 0 w 334434"/>
                <a:gd name="connsiteY1" fmla="*/ 196850 h 315383"/>
                <a:gd name="connsiteX2" fmla="*/ 171450 w 334434"/>
                <a:gd name="connsiteY2" fmla="*/ 196850 h 315383"/>
                <a:gd name="connsiteX3" fmla="*/ 241300 w 334434"/>
                <a:gd name="connsiteY3" fmla="*/ 315383 h 315383"/>
                <a:gd name="connsiteX4" fmla="*/ 334434 w 334434"/>
                <a:gd name="connsiteY4" fmla="*/ 285750 h 315383"/>
                <a:gd name="connsiteX5" fmla="*/ 332317 w 334434"/>
                <a:gd name="connsiteY5" fmla="*/ 285750 h 315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4434" h="315383">
                  <a:moveTo>
                    <a:pt x="0" y="0"/>
                  </a:moveTo>
                  <a:lnTo>
                    <a:pt x="0" y="196850"/>
                  </a:lnTo>
                  <a:lnTo>
                    <a:pt x="171450" y="196850"/>
                  </a:lnTo>
                  <a:lnTo>
                    <a:pt x="241300" y="315383"/>
                  </a:lnTo>
                  <a:lnTo>
                    <a:pt x="334434" y="285750"/>
                  </a:lnTo>
                  <a:lnTo>
                    <a:pt x="332317" y="285750"/>
                  </a:lnTo>
                </a:path>
              </a:pathLst>
            </a:custGeom>
            <a:noFill/>
            <a:ln w="508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1115A775-8FFD-C496-CE03-AFD45E3F1958}"/>
                </a:ext>
              </a:extLst>
            </p:cNvPr>
            <p:cNvCxnSpPr>
              <a:cxnSpLocks/>
            </p:cNvCxnSpPr>
            <p:nvPr/>
          </p:nvCxnSpPr>
          <p:spPr>
            <a:xfrm>
              <a:off x="2900570" y="3219086"/>
              <a:ext cx="315110" cy="0"/>
            </a:xfrm>
            <a:prstGeom prst="line">
              <a:avLst/>
            </a:prstGeom>
            <a:ln w="508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2023-06-04T02:30:05Z</dcterms:modified>
</cp:coreProperties>
</file>