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879AA7F6-C21C-13E7-8947-7933CCA4A11E}"/>
              </a:ext>
            </a:extLst>
          </p:cNvPr>
          <p:cNvGrpSpPr/>
          <p:nvPr/>
        </p:nvGrpSpPr>
        <p:grpSpPr>
          <a:xfrm>
            <a:off x="5663952" y="1266599"/>
            <a:ext cx="864096" cy="4595841"/>
            <a:chOff x="2999657" y="1340770"/>
            <a:chExt cx="504054" cy="2680899"/>
          </a:xfrm>
        </p:grpSpPr>
        <p:sp>
          <p:nvSpPr>
            <p:cNvPr id="9" name="矢印: 五方向 8">
              <a:extLst>
                <a:ext uri="{FF2B5EF4-FFF2-40B4-BE49-F238E27FC236}">
                  <a16:creationId xmlns:a16="http://schemas.microsoft.com/office/drawing/2014/main" id="{E9709362-2AA4-D9A2-9C74-FDFDF6C2F0C5}"/>
                </a:ext>
              </a:extLst>
            </p:cNvPr>
            <p:cNvSpPr/>
            <p:nvPr/>
          </p:nvSpPr>
          <p:spPr>
            <a:xfrm rot="5400000">
              <a:off x="1911234" y="2429193"/>
              <a:ext cx="2680899" cy="504054"/>
            </a:xfrm>
            <a:prstGeom prst="homePlate">
              <a:avLst>
                <a:gd name="adj" fmla="val 68602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B3F5D844-84E3-BCF6-07A6-0977B666AB08}"/>
                </a:ext>
              </a:extLst>
            </p:cNvPr>
            <p:cNvCxnSpPr>
              <a:cxnSpLocks/>
              <a:stCxn id="9" idx="1"/>
            </p:cNvCxnSpPr>
            <p:nvPr/>
          </p:nvCxnSpPr>
          <p:spPr>
            <a:xfrm flipH="1">
              <a:off x="3251683" y="1340771"/>
              <a:ext cx="1" cy="1375121"/>
            </a:xfrm>
            <a:prstGeom prst="line">
              <a:avLst/>
            </a:prstGeom>
            <a:ln w="1270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E2B762B8-663E-3FD4-E19F-481BA155D583}"/>
              </a:ext>
            </a:extLst>
          </p:cNvPr>
          <p:cNvGrpSpPr/>
          <p:nvPr/>
        </p:nvGrpSpPr>
        <p:grpSpPr>
          <a:xfrm>
            <a:off x="7680176" y="1196752"/>
            <a:ext cx="864096" cy="4595841"/>
            <a:chOff x="2999657" y="1340770"/>
            <a:chExt cx="504054" cy="2680899"/>
          </a:xfrm>
        </p:grpSpPr>
        <p:sp>
          <p:nvSpPr>
            <p:cNvPr id="9" name="矢印: 五方向 8">
              <a:extLst>
                <a:ext uri="{FF2B5EF4-FFF2-40B4-BE49-F238E27FC236}">
                  <a16:creationId xmlns:a16="http://schemas.microsoft.com/office/drawing/2014/main" id="{F009D640-2AA2-87A8-40E4-61FA4BB2F3F2}"/>
                </a:ext>
              </a:extLst>
            </p:cNvPr>
            <p:cNvSpPr/>
            <p:nvPr/>
          </p:nvSpPr>
          <p:spPr>
            <a:xfrm rot="5400000">
              <a:off x="1911234" y="2429193"/>
              <a:ext cx="2680899" cy="504054"/>
            </a:xfrm>
            <a:prstGeom prst="homePlate">
              <a:avLst>
                <a:gd name="adj" fmla="val 68602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2FB6B978-9BEC-FDE9-CFDF-FA35F8C882F3}"/>
                </a:ext>
              </a:extLst>
            </p:cNvPr>
            <p:cNvCxnSpPr>
              <a:cxnSpLocks/>
              <a:stCxn id="9" idx="1"/>
            </p:cNvCxnSpPr>
            <p:nvPr/>
          </p:nvCxnSpPr>
          <p:spPr>
            <a:xfrm flipH="1">
              <a:off x="3251683" y="1340771"/>
              <a:ext cx="1" cy="1375121"/>
            </a:xfrm>
            <a:prstGeom prst="line">
              <a:avLst/>
            </a:prstGeom>
            <a:ln w="1270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67DD4EC-B5DE-D854-5BA3-B832FAFCC98B}"/>
              </a:ext>
            </a:extLst>
          </p:cNvPr>
          <p:cNvGrpSpPr/>
          <p:nvPr/>
        </p:nvGrpSpPr>
        <p:grpSpPr>
          <a:xfrm>
            <a:off x="5519936" y="2374690"/>
            <a:ext cx="438784" cy="2333748"/>
            <a:chOff x="2999657" y="1340770"/>
            <a:chExt cx="504054" cy="2680899"/>
          </a:xfrm>
        </p:grpSpPr>
        <p:sp>
          <p:nvSpPr>
            <p:cNvPr id="20" name="矢印: 五方向 19">
              <a:extLst>
                <a:ext uri="{FF2B5EF4-FFF2-40B4-BE49-F238E27FC236}">
                  <a16:creationId xmlns:a16="http://schemas.microsoft.com/office/drawing/2014/main" id="{D2767907-5AAA-B102-A7D4-DB2189BCBB4A}"/>
                </a:ext>
              </a:extLst>
            </p:cNvPr>
            <p:cNvSpPr/>
            <p:nvPr/>
          </p:nvSpPr>
          <p:spPr>
            <a:xfrm rot="5400000">
              <a:off x="1911234" y="2429193"/>
              <a:ext cx="2680899" cy="504054"/>
            </a:xfrm>
            <a:prstGeom prst="homePlate">
              <a:avLst>
                <a:gd name="adj" fmla="val 68602"/>
              </a:avLst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790150B8-BA59-265C-5FB2-AF6CEFEFA5E1}"/>
                </a:ext>
              </a:extLst>
            </p:cNvPr>
            <p:cNvCxnSpPr>
              <a:cxnSpLocks/>
              <a:stCxn id="20" idx="1"/>
            </p:cNvCxnSpPr>
            <p:nvPr/>
          </p:nvCxnSpPr>
          <p:spPr>
            <a:xfrm flipH="1">
              <a:off x="3251683" y="1340771"/>
              <a:ext cx="1" cy="1375121"/>
            </a:xfrm>
            <a:prstGeom prst="line">
              <a:avLst/>
            </a:prstGeom>
            <a:ln w="762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B7366CA3-7CF9-C068-D084-89E16D9B2F37}"/>
              </a:ext>
            </a:extLst>
          </p:cNvPr>
          <p:cNvGrpSpPr/>
          <p:nvPr/>
        </p:nvGrpSpPr>
        <p:grpSpPr>
          <a:xfrm>
            <a:off x="6411367" y="1918881"/>
            <a:ext cx="640640" cy="3407351"/>
            <a:chOff x="2999657" y="1340770"/>
            <a:chExt cx="504054" cy="2680899"/>
          </a:xfrm>
        </p:grpSpPr>
        <p:sp>
          <p:nvSpPr>
            <p:cNvPr id="24" name="矢印: 五方向 23">
              <a:extLst>
                <a:ext uri="{FF2B5EF4-FFF2-40B4-BE49-F238E27FC236}">
                  <a16:creationId xmlns:a16="http://schemas.microsoft.com/office/drawing/2014/main" id="{A8B5EDD3-491B-47DF-8170-0FE666AB7D56}"/>
                </a:ext>
              </a:extLst>
            </p:cNvPr>
            <p:cNvSpPr/>
            <p:nvPr/>
          </p:nvSpPr>
          <p:spPr>
            <a:xfrm rot="5400000">
              <a:off x="1911234" y="2429193"/>
              <a:ext cx="2680899" cy="504054"/>
            </a:xfrm>
            <a:prstGeom prst="homePlate">
              <a:avLst>
                <a:gd name="adj" fmla="val 68602"/>
              </a:avLst>
            </a:pr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F715E76D-DAF7-C679-103E-0CD71B8D22ED}"/>
                </a:ext>
              </a:extLst>
            </p:cNvPr>
            <p:cNvCxnSpPr>
              <a:cxnSpLocks/>
              <a:stCxn id="24" idx="1"/>
            </p:cNvCxnSpPr>
            <p:nvPr/>
          </p:nvCxnSpPr>
          <p:spPr>
            <a:xfrm flipH="1">
              <a:off x="3251683" y="1340771"/>
              <a:ext cx="1" cy="1375121"/>
            </a:xfrm>
            <a:prstGeom prst="line">
              <a:avLst/>
            </a:prstGeom>
            <a:ln w="1016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682F996A-4D69-6412-2BE8-8C513351A526}"/>
              </a:ext>
            </a:extLst>
          </p:cNvPr>
          <p:cNvGrpSpPr/>
          <p:nvPr/>
        </p:nvGrpSpPr>
        <p:grpSpPr>
          <a:xfrm>
            <a:off x="4639473" y="2868038"/>
            <a:ext cx="247501" cy="1316378"/>
            <a:chOff x="2999657" y="1340770"/>
            <a:chExt cx="504054" cy="2680899"/>
          </a:xfrm>
        </p:grpSpPr>
        <p:sp>
          <p:nvSpPr>
            <p:cNvPr id="27" name="矢印: 五方向 26">
              <a:extLst>
                <a:ext uri="{FF2B5EF4-FFF2-40B4-BE49-F238E27FC236}">
                  <a16:creationId xmlns:a16="http://schemas.microsoft.com/office/drawing/2014/main" id="{D920A138-2031-8C38-6139-9843144B589D}"/>
                </a:ext>
              </a:extLst>
            </p:cNvPr>
            <p:cNvSpPr/>
            <p:nvPr/>
          </p:nvSpPr>
          <p:spPr>
            <a:xfrm rot="5400000">
              <a:off x="1911234" y="2429193"/>
              <a:ext cx="2680899" cy="504054"/>
            </a:xfrm>
            <a:prstGeom prst="homePlate">
              <a:avLst>
                <a:gd name="adj" fmla="val 68602"/>
              </a:avLst>
            </a:pr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A851694F-BD5A-C4F6-6ABC-04ED64138F08}"/>
                </a:ext>
              </a:extLst>
            </p:cNvPr>
            <p:cNvCxnSpPr>
              <a:cxnSpLocks/>
              <a:stCxn id="27" idx="1"/>
            </p:cNvCxnSpPr>
            <p:nvPr/>
          </p:nvCxnSpPr>
          <p:spPr>
            <a:xfrm flipH="1">
              <a:off x="3251683" y="1340771"/>
              <a:ext cx="1" cy="1375121"/>
            </a:xfrm>
            <a:prstGeom prst="line">
              <a:avLst/>
            </a:prstGeom>
            <a:ln w="508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B458ED55-A3E7-941E-5302-08F6B9E41F06}"/>
              </a:ext>
            </a:extLst>
          </p:cNvPr>
          <p:cNvGrpSpPr/>
          <p:nvPr/>
        </p:nvGrpSpPr>
        <p:grpSpPr>
          <a:xfrm>
            <a:off x="3906798" y="3061893"/>
            <a:ext cx="171379" cy="911509"/>
            <a:chOff x="2999657" y="1340770"/>
            <a:chExt cx="504054" cy="2680899"/>
          </a:xfrm>
        </p:grpSpPr>
        <p:sp>
          <p:nvSpPr>
            <p:cNvPr id="30" name="矢印: 五方向 29">
              <a:extLst>
                <a:ext uri="{FF2B5EF4-FFF2-40B4-BE49-F238E27FC236}">
                  <a16:creationId xmlns:a16="http://schemas.microsoft.com/office/drawing/2014/main" id="{F908FF3B-7BE1-6BD7-73D9-F1067B024B84}"/>
                </a:ext>
              </a:extLst>
            </p:cNvPr>
            <p:cNvSpPr/>
            <p:nvPr/>
          </p:nvSpPr>
          <p:spPr>
            <a:xfrm rot="5400000">
              <a:off x="1911234" y="2429193"/>
              <a:ext cx="2680899" cy="504054"/>
            </a:xfrm>
            <a:prstGeom prst="homePlate">
              <a:avLst>
                <a:gd name="adj" fmla="val 68602"/>
              </a:avLst>
            </a:prstGeom>
            <a:noFill/>
            <a:ln w="381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563A9BBD-2EAE-7C1F-4F22-DA10A598B681}"/>
                </a:ext>
              </a:extLst>
            </p:cNvPr>
            <p:cNvCxnSpPr>
              <a:cxnSpLocks/>
              <a:stCxn id="30" idx="1"/>
            </p:cNvCxnSpPr>
            <p:nvPr/>
          </p:nvCxnSpPr>
          <p:spPr>
            <a:xfrm flipH="1">
              <a:off x="3251683" y="1340771"/>
              <a:ext cx="1" cy="1375121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2023-06-02T08:55:22Z</dcterms:modified>
</cp:coreProperties>
</file>