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DD3372C-BF8C-C775-4505-A075120CDCB0}"/>
              </a:ext>
            </a:extLst>
          </p:cNvPr>
          <p:cNvGrpSpPr/>
          <p:nvPr/>
        </p:nvGrpSpPr>
        <p:grpSpPr>
          <a:xfrm>
            <a:off x="2779958" y="1546906"/>
            <a:ext cx="6632084" cy="3754301"/>
            <a:chOff x="4239082" y="5315079"/>
            <a:chExt cx="3168352" cy="1793545"/>
          </a:xfrm>
        </p:grpSpPr>
        <p:sp>
          <p:nvSpPr>
            <p:cNvPr id="6" name="台形 5">
              <a:extLst>
                <a:ext uri="{FF2B5EF4-FFF2-40B4-BE49-F238E27FC236}">
                  <a16:creationId xmlns:a16="http://schemas.microsoft.com/office/drawing/2014/main" id="{F61F2B51-A35E-31C5-F693-0B805CE97ED8}"/>
                </a:ext>
              </a:extLst>
            </p:cNvPr>
            <p:cNvSpPr/>
            <p:nvPr/>
          </p:nvSpPr>
          <p:spPr>
            <a:xfrm>
              <a:off x="4239082" y="6773264"/>
              <a:ext cx="3168352" cy="335360"/>
            </a:xfrm>
            <a:prstGeom prst="trapezoid">
              <a:avLst>
                <a:gd name="adj" fmla="val 113602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四角形: 上の 2 つの角を丸める 6">
              <a:extLst>
                <a:ext uri="{FF2B5EF4-FFF2-40B4-BE49-F238E27FC236}">
                  <a16:creationId xmlns:a16="http://schemas.microsoft.com/office/drawing/2014/main" id="{D2DF752F-5FCF-134A-CFEE-D34203F8348C}"/>
                </a:ext>
              </a:extLst>
            </p:cNvPr>
            <p:cNvSpPr/>
            <p:nvPr/>
          </p:nvSpPr>
          <p:spPr>
            <a:xfrm>
              <a:off x="4626303" y="5315079"/>
              <a:ext cx="2393911" cy="1442086"/>
            </a:xfrm>
            <a:prstGeom prst="round2SameRect">
              <a:avLst>
                <a:gd name="adj1" fmla="val 8026"/>
                <a:gd name="adj2" fmla="val 0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E6FAE5B-7A70-5893-E879-8CD554E92BE8}"/>
              </a:ext>
            </a:extLst>
          </p:cNvPr>
          <p:cNvGrpSpPr/>
          <p:nvPr/>
        </p:nvGrpSpPr>
        <p:grpSpPr>
          <a:xfrm>
            <a:off x="6262948" y="3161140"/>
            <a:ext cx="5550821" cy="3142218"/>
            <a:chOff x="4239082" y="5315079"/>
            <a:chExt cx="3168352" cy="1793545"/>
          </a:xfrm>
        </p:grpSpPr>
        <p:sp>
          <p:nvSpPr>
            <p:cNvPr id="9" name="台形 8">
              <a:extLst>
                <a:ext uri="{FF2B5EF4-FFF2-40B4-BE49-F238E27FC236}">
                  <a16:creationId xmlns:a16="http://schemas.microsoft.com/office/drawing/2014/main" id="{84917D28-ED25-1357-BAE1-EE8512F3BAAD}"/>
                </a:ext>
              </a:extLst>
            </p:cNvPr>
            <p:cNvSpPr/>
            <p:nvPr/>
          </p:nvSpPr>
          <p:spPr>
            <a:xfrm>
              <a:off x="4239082" y="6773264"/>
              <a:ext cx="3168352" cy="335360"/>
            </a:xfrm>
            <a:prstGeom prst="trapezoid">
              <a:avLst>
                <a:gd name="adj" fmla="val 113602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上の 2 つの角を丸める 9">
              <a:extLst>
                <a:ext uri="{FF2B5EF4-FFF2-40B4-BE49-F238E27FC236}">
                  <a16:creationId xmlns:a16="http://schemas.microsoft.com/office/drawing/2014/main" id="{3AC4AC7C-F9A6-E657-FECD-7F39E1249546}"/>
                </a:ext>
              </a:extLst>
            </p:cNvPr>
            <p:cNvSpPr/>
            <p:nvPr/>
          </p:nvSpPr>
          <p:spPr>
            <a:xfrm>
              <a:off x="4626303" y="5315079"/>
              <a:ext cx="2393911" cy="1442086"/>
            </a:xfrm>
            <a:prstGeom prst="round2SameRect">
              <a:avLst>
                <a:gd name="adj1" fmla="val 8026"/>
                <a:gd name="adj2" fmla="val 0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A6C0934-23FF-414F-C789-F1D98122C9D0}"/>
              </a:ext>
            </a:extLst>
          </p:cNvPr>
          <p:cNvGrpSpPr/>
          <p:nvPr/>
        </p:nvGrpSpPr>
        <p:grpSpPr>
          <a:xfrm>
            <a:off x="1274048" y="3830887"/>
            <a:ext cx="4463087" cy="2526472"/>
            <a:chOff x="4239082" y="5315079"/>
            <a:chExt cx="3168352" cy="1793545"/>
          </a:xfrm>
        </p:grpSpPr>
        <p:sp>
          <p:nvSpPr>
            <p:cNvPr id="15" name="台形 14">
              <a:extLst>
                <a:ext uri="{FF2B5EF4-FFF2-40B4-BE49-F238E27FC236}">
                  <a16:creationId xmlns:a16="http://schemas.microsoft.com/office/drawing/2014/main" id="{043948AA-DD71-93E4-BFE0-1A830B77000C}"/>
                </a:ext>
              </a:extLst>
            </p:cNvPr>
            <p:cNvSpPr/>
            <p:nvPr/>
          </p:nvSpPr>
          <p:spPr>
            <a:xfrm>
              <a:off x="4239082" y="6773264"/>
              <a:ext cx="3168352" cy="335360"/>
            </a:xfrm>
            <a:prstGeom prst="trapezoid">
              <a:avLst>
                <a:gd name="adj" fmla="val 113602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四角形: 上の 2 つの角を丸める 15">
              <a:extLst>
                <a:ext uri="{FF2B5EF4-FFF2-40B4-BE49-F238E27FC236}">
                  <a16:creationId xmlns:a16="http://schemas.microsoft.com/office/drawing/2014/main" id="{53F666DC-2F68-AF5B-6FF4-9B127AD18538}"/>
                </a:ext>
              </a:extLst>
            </p:cNvPr>
            <p:cNvSpPr/>
            <p:nvPr/>
          </p:nvSpPr>
          <p:spPr>
            <a:xfrm>
              <a:off x="4626303" y="5315079"/>
              <a:ext cx="2393911" cy="1442086"/>
            </a:xfrm>
            <a:prstGeom prst="round2SameRect">
              <a:avLst>
                <a:gd name="adj1" fmla="val 8026"/>
                <a:gd name="adj2" fmla="val 0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9A7290C-8310-0461-2244-EF34F61ACDD6}"/>
              </a:ext>
            </a:extLst>
          </p:cNvPr>
          <p:cNvGrpSpPr/>
          <p:nvPr/>
        </p:nvGrpSpPr>
        <p:grpSpPr>
          <a:xfrm>
            <a:off x="7684493" y="961878"/>
            <a:ext cx="2519940" cy="1426492"/>
            <a:chOff x="4239082" y="5315079"/>
            <a:chExt cx="3168352" cy="1793545"/>
          </a:xfrm>
        </p:grpSpPr>
        <p:sp>
          <p:nvSpPr>
            <p:cNvPr id="21" name="台形 20">
              <a:extLst>
                <a:ext uri="{FF2B5EF4-FFF2-40B4-BE49-F238E27FC236}">
                  <a16:creationId xmlns:a16="http://schemas.microsoft.com/office/drawing/2014/main" id="{9EC36A8A-3746-DB62-32EE-DDCD3DF15CC2}"/>
                </a:ext>
              </a:extLst>
            </p:cNvPr>
            <p:cNvSpPr/>
            <p:nvPr/>
          </p:nvSpPr>
          <p:spPr>
            <a:xfrm>
              <a:off x="4239082" y="6773264"/>
              <a:ext cx="3168352" cy="335360"/>
            </a:xfrm>
            <a:prstGeom prst="trapezoid">
              <a:avLst>
                <a:gd name="adj" fmla="val 113602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四角形: 上の 2 つの角を丸める 21">
              <a:extLst>
                <a:ext uri="{FF2B5EF4-FFF2-40B4-BE49-F238E27FC236}">
                  <a16:creationId xmlns:a16="http://schemas.microsoft.com/office/drawing/2014/main" id="{482AC4F1-4588-E4EA-569A-FA2169F3015A}"/>
                </a:ext>
              </a:extLst>
            </p:cNvPr>
            <p:cNvSpPr/>
            <p:nvPr/>
          </p:nvSpPr>
          <p:spPr>
            <a:xfrm>
              <a:off x="4626303" y="5315079"/>
              <a:ext cx="2393911" cy="1442086"/>
            </a:xfrm>
            <a:prstGeom prst="round2SameRect">
              <a:avLst>
                <a:gd name="adj1" fmla="val 8026"/>
                <a:gd name="adj2" fmla="val 0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EB9711B-3C90-8CC4-DA4D-7CD83E5A1509}"/>
              </a:ext>
            </a:extLst>
          </p:cNvPr>
          <p:cNvGrpSpPr/>
          <p:nvPr/>
        </p:nvGrpSpPr>
        <p:grpSpPr>
          <a:xfrm>
            <a:off x="4782515" y="1300624"/>
            <a:ext cx="1254026" cy="709881"/>
            <a:chOff x="4239082" y="5315079"/>
            <a:chExt cx="3168352" cy="1793545"/>
          </a:xfrm>
        </p:grpSpPr>
        <p:sp>
          <p:nvSpPr>
            <p:cNvPr id="24" name="台形 23">
              <a:extLst>
                <a:ext uri="{FF2B5EF4-FFF2-40B4-BE49-F238E27FC236}">
                  <a16:creationId xmlns:a16="http://schemas.microsoft.com/office/drawing/2014/main" id="{B4768217-4E0B-6EEB-33DD-64D0240EE007}"/>
                </a:ext>
              </a:extLst>
            </p:cNvPr>
            <p:cNvSpPr/>
            <p:nvPr/>
          </p:nvSpPr>
          <p:spPr>
            <a:xfrm>
              <a:off x="4239082" y="6773264"/>
              <a:ext cx="3168352" cy="335360"/>
            </a:xfrm>
            <a:prstGeom prst="trapezoid">
              <a:avLst>
                <a:gd name="adj" fmla="val 113602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四角形: 上の 2 つの角を丸める 24">
              <a:extLst>
                <a:ext uri="{FF2B5EF4-FFF2-40B4-BE49-F238E27FC236}">
                  <a16:creationId xmlns:a16="http://schemas.microsoft.com/office/drawing/2014/main" id="{AF7A8F60-1DB9-F24B-4440-189427F8D69B}"/>
                </a:ext>
              </a:extLst>
            </p:cNvPr>
            <p:cNvSpPr/>
            <p:nvPr/>
          </p:nvSpPr>
          <p:spPr>
            <a:xfrm>
              <a:off x="4626303" y="5315079"/>
              <a:ext cx="2393911" cy="1442086"/>
            </a:xfrm>
            <a:prstGeom prst="round2SameRect">
              <a:avLst>
                <a:gd name="adj1" fmla="val 8026"/>
                <a:gd name="adj2" fmla="val 0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BC9B93D-3319-1B2D-47A5-D9FF896028DF}"/>
              </a:ext>
            </a:extLst>
          </p:cNvPr>
          <p:cNvGrpSpPr/>
          <p:nvPr/>
        </p:nvGrpSpPr>
        <p:grpSpPr>
          <a:xfrm>
            <a:off x="2755753" y="1621724"/>
            <a:ext cx="470345" cy="266254"/>
            <a:chOff x="4239082" y="5315079"/>
            <a:chExt cx="3168352" cy="1793545"/>
          </a:xfrm>
        </p:grpSpPr>
        <p:sp>
          <p:nvSpPr>
            <p:cNvPr id="70" name="台形 69">
              <a:extLst>
                <a:ext uri="{FF2B5EF4-FFF2-40B4-BE49-F238E27FC236}">
                  <a16:creationId xmlns:a16="http://schemas.microsoft.com/office/drawing/2014/main" id="{29B3EDB9-C206-D632-4779-DECA051893C3}"/>
                </a:ext>
              </a:extLst>
            </p:cNvPr>
            <p:cNvSpPr/>
            <p:nvPr/>
          </p:nvSpPr>
          <p:spPr>
            <a:xfrm>
              <a:off x="4239082" y="6773264"/>
              <a:ext cx="3168352" cy="335360"/>
            </a:xfrm>
            <a:prstGeom prst="trapezoid">
              <a:avLst>
                <a:gd name="adj" fmla="val 113602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四角形: 上の 2 つの角を丸める 70">
              <a:extLst>
                <a:ext uri="{FF2B5EF4-FFF2-40B4-BE49-F238E27FC236}">
                  <a16:creationId xmlns:a16="http://schemas.microsoft.com/office/drawing/2014/main" id="{0FAC7357-DFC6-02DB-3EE7-2007511A84F4}"/>
                </a:ext>
              </a:extLst>
            </p:cNvPr>
            <p:cNvSpPr/>
            <p:nvPr/>
          </p:nvSpPr>
          <p:spPr>
            <a:xfrm>
              <a:off x="4626303" y="5315079"/>
              <a:ext cx="2393911" cy="1442086"/>
            </a:xfrm>
            <a:prstGeom prst="round2SameRect">
              <a:avLst>
                <a:gd name="adj1" fmla="val 8026"/>
                <a:gd name="adj2" fmla="val 0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2023-06-03T00:53:48Z</dcterms:modified>
</cp:coreProperties>
</file>