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70078F6-195B-E632-4C03-AED12288D918}"/>
              </a:ext>
            </a:extLst>
          </p:cNvPr>
          <p:cNvGrpSpPr/>
          <p:nvPr/>
        </p:nvGrpSpPr>
        <p:grpSpPr>
          <a:xfrm>
            <a:off x="4796163" y="1789987"/>
            <a:ext cx="2599675" cy="3278026"/>
            <a:chOff x="659328" y="1916832"/>
            <a:chExt cx="1952512" cy="2461995"/>
          </a:xfrm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062E7EB1-C6B4-8621-C5AF-D1F8214A055A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フリーフォーム: 図形 21">
              <a:extLst>
                <a:ext uri="{FF2B5EF4-FFF2-40B4-BE49-F238E27FC236}">
                  <a16:creationId xmlns:a16="http://schemas.microsoft.com/office/drawing/2014/main" id="{39C0B844-ADEE-96CA-88A1-59E73102F4C0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7AB62680-9809-4A1D-1EB2-A76115565927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F943A242-FEC1-B980-8557-E98DA1BA63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1179C97-FBA6-478C-73F6-0228DF102B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BD3C8A9C-E503-CA5C-F420-732605585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グループ化 23">
              <a:extLst>
                <a:ext uri="{FF2B5EF4-FFF2-40B4-BE49-F238E27FC236}">
                  <a16:creationId xmlns:a16="http://schemas.microsoft.com/office/drawing/2014/main" id="{9FB65BE6-759B-D18D-4961-5468563F96BC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25" name="直線コネクタ 24">
                <a:extLst>
                  <a:ext uri="{FF2B5EF4-FFF2-40B4-BE49-F238E27FC236}">
                    <a16:creationId xmlns:a16="http://schemas.microsoft.com/office/drawing/2014/main" id="{126C7950-0FDC-0179-18D2-D7060253AD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29EA4E34-8D7B-803D-1414-2A6015D41B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74F8EB75-AF8C-66C2-D0F0-0B42E567A5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71A54406-B3DC-2E6D-0EAF-B013CB9F2B70}"/>
              </a:ext>
            </a:extLst>
          </p:cNvPr>
          <p:cNvGrpSpPr/>
          <p:nvPr/>
        </p:nvGrpSpPr>
        <p:grpSpPr>
          <a:xfrm>
            <a:off x="7635721" y="3041782"/>
            <a:ext cx="2599675" cy="3278026"/>
            <a:chOff x="659328" y="1916832"/>
            <a:chExt cx="1952512" cy="2461995"/>
          </a:xfrm>
        </p:grpSpPr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BBB57C4E-6174-AB29-FFA0-EE5F2F12923D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F1254A90-D648-D799-D927-D320B644D3E3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7" name="グループ化 36">
              <a:extLst>
                <a:ext uri="{FF2B5EF4-FFF2-40B4-BE49-F238E27FC236}">
                  <a16:creationId xmlns:a16="http://schemas.microsoft.com/office/drawing/2014/main" id="{DD75BE6B-EFAD-8966-58B9-AFE5AD65123F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0FA81C16-9EA4-5466-2D9B-E640327F8D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395062F5-D3CD-2BCE-1764-48E62A7D4F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>
                <a:extLst>
                  <a:ext uri="{FF2B5EF4-FFF2-40B4-BE49-F238E27FC236}">
                    <a16:creationId xmlns:a16="http://schemas.microsoft.com/office/drawing/2014/main" id="{BF58CDED-640C-024B-86EC-8CDB541874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AD1DCD74-602A-0DD0-652B-C5099C3F12E5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55E79987-7265-C093-E49A-681582CD00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F94D7083-A877-D383-040B-4C60DECF00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083129C9-A0AC-97BC-F119-8096B4D85C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270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F5DB82D7-911D-B4A1-72F9-C223CAA38C80}"/>
              </a:ext>
            </a:extLst>
          </p:cNvPr>
          <p:cNvGrpSpPr/>
          <p:nvPr/>
        </p:nvGrpSpPr>
        <p:grpSpPr>
          <a:xfrm>
            <a:off x="3107404" y="3576147"/>
            <a:ext cx="1818887" cy="2293502"/>
            <a:chOff x="659328" y="1916832"/>
            <a:chExt cx="1952512" cy="2461995"/>
          </a:xfrm>
        </p:grpSpPr>
        <p:sp>
          <p:nvSpPr>
            <p:cNvPr id="71" name="フリーフォーム: 図形 70">
              <a:extLst>
                <a:ext uri="{FF2B5EF4-FFF2-40B4-BE49-F238E27FC236}">
                  <a16:creationId xmlns:a16="http://schemas.microsoft.com/office/drawing/2014/main" id="{49F1E328-FFA1-74B0-F60C-2EF5956A0CF2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47140748-E589-8E3C-6D4F-A87636EABFFC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73" name="グループ化 72">
              <a:extLst>
                <a:ext uri="{FF2B5EF4-FFF2-40B4-BE49-F238E27FC236}">
                  <a16:creationId xmlns:a16="http://schemas.microsoft.com/office/drawing/2014/main" id="{DEEC2F8A-0DCD-4F15-6379-B55DF351924F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78" name="直線コネクタ 77">
                <a:extLst>
                  <a:ext uri="{FF2B5EF4-FFF2-40B4-BE49-F238E27FC236}">
                    <a16:creationId xmlns:a16="http://schemas.microsoft.com/office/drawing/2014/main" id="{A0D6F1D4-BD7E-D649-E673-8A44DC40A3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>
                <a:extLst>
                  <a:ext uri="{FF2B5EF4-FFF2-40B4-BE49-F238E27FC236}">
                    <a16:creationId xmlns:a16="http://schemas.microsoft.com/office/drawing/2014/main" id="{69327061-7061-BF37-3969-9F3EECD094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>
                <a:extLst>
                  <a:ext uri="{FF2B5EF4-FFF2-40B4-BE49-F238E27FC236}">
                    <a16:creationId xmlns:a16="http://schemas.microsoft.com/office/drawing/2014/main" id="{12A8D5E4-8918-5922-7420-3021440F5B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39D26BFE-AC43-1D85-8DAE-0CA9AA1EEF20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75" name="直線コネクタ 74">
                <a:extLst>
                  <a:ext uri="{FF2B5EF4-FFF2-40B4-BE49-F238E27FC236}">
                    <a16:creationId xmlns:a16="http://schemas.microsoft.com/office/drawing/2014/main" id="{2C22C010-0E01-3C4A-E2CA-A46AA17CE5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>
                <a:extLst>
                  <a:ext uri="{FF2B5EF4-FFF2-40B4-BE49-F238E27FC236}">
                    <a16:creationId xmlns:a16="http://schemas.microsoft.com/office/drawing/2014/main" id="{4B0430B9-B8B8-5F2E-05FA-58FD1A2CC1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>
                <a:extLst>
                  <a:ext uri="{FF2B5EF4-FFF2-40B4-BE49-F238E27FC236}">
                    <a16:creationId xmlns:a16="http://schemas.microsoft.com/office/drawing/2014/main" id="{5C407859-D986-5DA6-0578-20379B71C1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1016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B56E9FC6-1371-AB84-59BF-64D9FB4BECFB}"/>
              </a:ext>
            </a:extLst>
          </p:cNvPr>
          <p:cNvGrpSpPr/>
          <p:nvPr/>
        </p:nvGrpSpPr>
        <p:grpSpPr>
          <a:xfrm>
            <a:off x="9143707" y="604949"/>
            <a:ext cx="1301744" cy="1641417"/>
            <a:chOff x="659328" y="1916832"/>
            <a:chExt cx="1952512" cy="2461995"/>
          </a:xfrm>
        </p:grpSpPr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7E4B1328-9763-1B10-EBE3-F147C55EDDE4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フリーフォーム: 図形 111">
              <a:extLst>
                <a:ext uri="{FF2B5EF4-FFF2-40B4-BE49-F238E27FC236}">
                  <a16:creationId xmlns:a16="http://schemas.microsoft.com/office/drawing/2014/main" id="{48AF0ED6-BF8A-5961-0115-7199DF9419AD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A5544147-8703-DC45-005C-36054B29A95F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118" name="直線コネクタ 117">
                <a:extLst>
                  <a:ext uri="{FF2B5EF4-FFF2-40B4-BE49-F238E27FC236}">
                    <a16:creationId xmlns:a16="http://schemas.microsoft.com/office/drawing/2014/main" id="{5DD7BFB6-1C92-4684-91EF-A0A4162153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>
                <a:extLst>
                  <a:ext uri="{FF2B5EF4-FFF2-40B4-BE49-F238E27FC236}">
                    <a16:creationId xmlns:a16="http://schemas.microsoft.com/office/drawing/2014/main" id="{A9F0D5F8-BB99-D48D-6997-B65B3A57FC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>
                <a:extLst>
                  <a:ext uri="{FF2B5EF4-FFF2-40B4-BE49-F238E27FC236}">
                    <a16:creationId xmlns:a16="http://schemas.microsoft.com/office/drawing/2014/main" id="{CEC14052-3E29-F372-1836-9643A1D115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グループ化 113">
              <a:extLst>
                <a:ext uri="{FF2B5EF4-FFF2-40B4-BE49-F238E27FC236}">
                  <a16:creationId xmlns:a16="http://schemas.microsoft.com/office/drawing/2014/main" id="{01361614-B98B-B13F-16CE-75C032E10F6F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115" name="直線コネクタ 114">
                <a:extLst>
                  <a:ext uri="{FF2B5EF4-FFF2-40B4-BE49-F238E27FC236}">
                    <a16:creationId xmlns:a16="http://schemas.microsoft.com/office/drawing/2014/main" id="{B86DDB48-FF3A-9FCB-0603-D5512E9B22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71BD15F3-9354-418E-7BAB-935630A39E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>
                <a:extLst>
                  <a:ext uri="{FF2B5EF4-FFF2-40B4-BE49-F238E27FC236}">
                    <a16:creationId xmlns:a16="http://schemas.microsoft.com/office/drawing/2014/main" id="{32B8D355-1E74-4A7A-26B3-A16EC47502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889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BB072D6F-F943-4EC4-5A8F-EAA81ADB8EB7}"/>
              </a:ext>
            </a:extLst>
          </p:cNvPr>
          <p:cNvGrpSpPr/>
          <p:nvPr/>
        </p:nvGrpSpPr>
        <p:grpSpPr>
          <a:xfrm>
            <a:off x="5289494" y="938883"/>
            <a:ext cx="832681" cy="1049958"/>
            <a:chOff x="659328" y="1916832"/>
            <a:chExt cx="1952512" cy="2461995"/>
          </a:xfrm>
        </p:grpSpPr>
        <p:sp>
          <p:nvSpPr>
            <p:cNvPr id="122" name="フリーフォーム: 図形 121">
              <a:extLst>
                <a:ext uri="{FF2B5EF4-FFF2-40B4-BE49-F238E27FC236}">
                  <a16:creationId xmlns:a16="http://schemas.microsoft.com/office/drawing/2014/main" id="{B014B668-620D-E14F-5359-B8CCC575DEEA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フリーフォーム: 図形 122">
              <a:extLst>
                <a:ext uri="{FF2B5EF4-FFF2-40B4-BE49-F238E27FC236}">
                  <a16:creationId xmlns:a16="http://schemas.microsoft.com/office/drawing/2014/main" id="{F8A9F14D-E278-91CB-5544-C1F2596B2734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F482DA87-8652-54F7-3A46-47E194BE3A79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129" name="直線コネクタ 128">
                <a:extLst>
                  <a:ext uri="{FF2B5EF4-FFF2-40B4-BE49-F238E27FC236}">
                    <a16:creationId xmlns:a16="http://schemas.microsoft.com/office/drawing/2014/main" id="{BCFEF21D-F0BC-2945-9EE6-2A8E323B75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コネクタ 129">
                <a:extLst>
                  <a:ext uri="{FF2B5EF4-FFF2-40B4-BE49-F238E27FC236}">
                    <a16:creationId xmlns:a16="http://schemas.microsoft.com/office/drawing/2014/main" id="{A7BBDDEB-14D5-E9E5-BCA9-CF09DFD102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コネクタ 130">
                <a:extLst>
                  <a:ext uri="{FF2B5EF4-FFF2-40B4-BE49-F238E27FC236}">
                    <a16:creationId xmlns:a16="http://schemas.microsoft.com/office/drawing/2014/main" id="{8143DF54-E22D-63CB-D23E-9BDA0C8C31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グループ化 124">
              <a:extLst>
                <a:ext uri="{FF2B5EF4-FFF2-40B4-BE49-F238E27FC236}">
                  <a16:creationId xmlns:a16="http://schemas.microsoft.com/office/drawing/2014/main" id="{AA2E870A-5BA9-E565-455F-7FC461334BB8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B35B3AE3-9444-94C9-9343-4065C5C540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6A8CA949-EA32-0486-DDFD-96B5887D65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コネクタ 127">
                <a:extLst>
                  <a:ext uri="{FF2B5EF4-FFF2-40B4-BE49-F238E27FC236}">
                    <a16:creationId xmlns:a16="http://schemas.microsoft.com/office/drawing/2014/main" id="{CFDA166C-AEC1-5649-06AA-DFE59AFFC2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13491C02-26CC-F64A-C143-E479DBC50C62}"/>
              </a:ext>
            </a:extLst>
          </p:cNvPr>
          <p:cNvGrpSpPr/>
          <p:nvPr/>
        </p:nvGrpSpPr>
        <p:grpSpPr>
          <a:xfrm>
            <a:off x="2506450" y="1175359"/>
            <a:ext cx="477184" cy="601699"/>
            <a:chOff x="659328" y="1916832"/>
            <a:chExt cx="1952512" cy="2461995"/>
          </a:xfrm>
        </p:grpSpPr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181023F8-B5BB-FC6C-4F02-EF5D81A57CCD}"/>
                </a:ext>
              </a:extLst>
            </p:cNvPr>
            <p:cNvSpPr/>
            <p:nvPr/>
          </p:nvSpPr>
          <p:spPr>
            <a:xfrm>
              <a:off x="659328" y="1916832"/>
              <a:ext cx="1952511" cy="2461995"/>
            </a:xfrm>
            <a:custGeom>
              <a:avLst/>
              <a:gdLst>
                <a:gd name="connsiteX0" fmla="*/ 125371 w 1952511"/>
                <a:gd name="connsiteY0" fmla="*/ 0 h 2461995"/>
                <a:gd name="connsiteX1" fmla="*/ 1351085 w 1952511"/>
                <a:gd name="connsiteY1" fmla="*/ 0 h 2461995"/>
                <a:gd name="connsiteX2" fmla="*/ 1952511 w 1952511"/>
                <a:gd name="connsiteY2" fmla="*/ 607180 h 2461995"/>
                <a:gd name="connsiteX3" fmla="*/ 1952511 w 1952511"/>
                <a:gd name="connsiteY3" fmla="*/ 2336624 h 2461995"/>
                <a:gd name="connsiteX4" fmla="*/ 1827140 w 1952511"/>
                <a:gd name="connsiteY4" fmla="*/ 2461995 h 2461995"/>
                <a:gd name="connsiteX5" fmla="*/ 125371 w 1952511"/>
                <a:gd name="connsiteY5" fmla="*/ 2461995 h 2461995"/>
                <a:gd name="connsiteX6" fmla="*/ 0 w 1952511"/>
                <a:gd name="connsiteY6" fmla="*/ 2336624 h 2461995"/>
                <a:gd name="connsiteX7" fmla="*/ 0 w 1952511"/>
                <a:gd name="connsiteY7" fmla="*/ 125371 h 2461995"/>
                <a:gd name="connsiteX8" fmla="*/ 125371 w 1952511"/>
                <a:gd name="connsiteY8" fmla="*/ 0 h 2461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2511" h="2461995">
                  <a:moveTo>
                    <a:pt x="125371" y="0"/>
                  </a:moveTo>
                  <a:lnTo>
                    <a:pt x="1351085" y="0"/>
                  </a:lnTo>
                  <a:lnTo>
                    <a:pt x="1952511" y="607180"/>
                  </a:lnTo>
                  <a:lnTo>
                    <a:pt x="1952511" y="2336624"/>
                  </a:lnTo>
                  <a:cubicBezTo>
                    <a:pt x="1952511" y="2405864"/>
                    <a:pt x="1896380" y="2461995"/>
                    <a:pt x="1827140" y="2461995"/>
                  </a:cubicBezTo>
                  <a:lnTo>
                    <a:pt x="125371" y="2461995"/>
                  </a:lnTo>
                  <a:cubicBezTo>
                    <a:pt x="56131" y="2461995"/>
                    <a:pt x="0" y="2405864"/>
                    <a:pt x="0" y="2336624"/>
                  </a:cubicBezTo>
                  <a:lnTo>
                    <a:pt x="0" y="125371"/>
                  </a:lnTo>
                  <a:cubicBezTo>
                    <a:pt x="0" y="56131"/>
                    <a:pt x="56131" y="0"/>
                    <a:pt x="125371" y="0"/>
                  </a:cubicBezTo>
                  <a:close/>
                </a:path>
              </a:pathLst>
            </a:cu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フリーフォーム: 図形 133">
              <a:extLst>
                <a:ext uri="{FF2B5EF4-FFF2-40B4-BE49-F238E27FC236}">
                  <a16:creationId xmlns:a16="http://schemas.microsoft.com/office/drawing/2014/main" id="{6B427073-2747-7609-3DDE-4AE4DFD1F5F9}"/>
                </a:ext>
              </a:extLst>
            </p:cNvPr>
            <p:cNvSpPr/>
            <p:nvPr/>
          </p:nvSpPr>
          <p:spPr>
            <a:xfrm rot="10800000">
              <a:off x="2010414" y="1916832"/>
              <a:ext cx="601426" cy="607180"/>
            </a:xfrm>
            <a:custGeom>
              <a:avLst/>
              <a:gdLst>
                <a:gd name="connsiteX0" fmla="*/ 0 w 601426"/>
                <a:gd name="connsiteY0" fmla="*/ 0 h 607180"/>
                <a:gd name="connsiteX1" fmla="*/ 476055 w 601426"/>
                <a:gd name="connsiteY1" fmla="*/ 0 h 607180"/>
                <a:gd name="connsiteX2" fmla="*/ 601426 w 601426"/>
                <a:gd name="connsiteY2" fmla="*/ 125371 h 607180"/>
                <a:gd name="connsiteX3" fmla="*/ 601426 w 601426"/>
                <a:gd name="connsiteY3" fmla="*/ 607180 h 607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426" h="607180">
                  <a:moveTo>
                    <a:pt x="0" y="0"/>
                  </a:moveTo>
                  <a:lnTo>
                    <a:pt x="476055" y="0"/>
                  </a:lnTo>
                  <a:cubicBezTo>
                    <a:pt x="545295" y="0"/>
                    <a:pt x="601426" y="56131"/>
                    <a:pt x="601426" y="125371"/>
                  </a:cubicBezTo>
                  <a:lnTo>
                    <a:pt x="601426" y="607180"/>
                  </a:lnTo>
                  <a:close/>
                </a:path>
              </a:pathLst>
            </a:cu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35" name="グループ化 134">
              <a:extLst>
                <a:ext uri="{FF2B5EF4-FFF2-40B4-BE49-F238E27FC236}">
                  <a16:creationId xmlns:a16="http://schemas.microsoft.com/office/drawing/2014/main" id="{A0601C4F-C465-6802-22A3-1F0D77A95246}"/>
                </a:ext>
              </a:extLst>
            </p:cNvPr>
            <p:cNvGrpSpPr/>
            <p:nvPr/>
          </p:nvGrpSpPr>
          <p:grpSpPr>
            <a:xfrm>
              <a:off x="1173726" y="2924944"/>
              <a:ext cx="1032420" cy="723760"/>
              <a:chOff x="1039290" y="2988309"/>
              <a:chExt cx="1192586" cy="723760"/>
            </a:xfrm>
          </p:grpSpPr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1CD600E0-2E94-A3B8-0EAE-FA62DDA0FA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F0BFE039-A104-796E-6C4A-A1F6430F2E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98179B45-D378-C807-62FA-60E19F8C97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グループ化 135">
              <a:extLst>
                <a:ext uri="{FF2B5EF4-FFF2-40B4-BE49-F238E27FC236}">
                  <a16:creationId xmlns:a16="http://schemas.microsoft.com/office/drawing/2014/main" id="{0A14DB71-132D-44A3-55E0-1737A4A69BDF}"/>
                </a:ext>
              </a:extLst>
            </p:cNvPr>
            <p:cNvGrpSpPr/>
            <p:nvPr/>
          </p:nvGrpSpPr>
          <p:grpSpPr>
            <a:xfrm>
              <a:off x="1013560" y="2925837"/>
              <a:ext cx="88158" cy="723760"/>
              <a:chOff x="1039290" y="2988309"/>
              <a:chExt cx="1192586" cy="723760"/>
            </a:xfrm>
          </p:grpSpPr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BB26416D-5025-900F-AD07-71785077F9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298830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17950EF7-BCE3-3881-5391-4341E59220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35018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05F69958-F052-0762-8BE8-1C64CFDDF2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9290" y="3712069"/>
                <a:ext cx="1192586" cy="0"/>
              </a:xfrm>
              <a:prstGeom prst="line">
                <a:avLst/>
              </a:prstGeom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2023-06-02T23:31:38Z</dcterms:modified>
</cp:coreProperties>
</file>