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8773587-55CA-6390-28E1-634406F87B3A}"/>
              </a:ext>
            </a:extLst>
          </p:cNvPr>
          <p:cNvGrpSpPr/>
          <p:nvPr/>
        </p:nvGrpSpPr>
        <p:grpSpPr>
          <a:xfrm>
            <a:off x="4943872" y="1623870"/>
            <a:ext cx="2304256" cy="3540365"/>
            <a:chOff x="644685" y="1029208"/>
            <a:chExt cx="648208" cy="995937"/>
          </a:xfrm>
        </p:grpSpPr>
        <p:sp>
          <p:nvSpPr>
            <p:cNvPr id="11" name="楕円 1">
              <a:extLst>
                <a:ext uri="{FF2B5EF4-FFF2-40B4-BE49-F238E27FC236}">
                  <a16:creationId xmlns:a16="http://schemas.microsoft.com/office/drawing/2014/main" id="{1CC5252F-FC85-37A3-4139-F46A708D7614}"/>
                </a:ext>
              </a:extLst>
            </p:cNvPr>
            <p:cNvSpPr/>
            <p:nvPr/>
          </p:nvSpPr>
          <p:spPr>
            <a:xfrm>
              <a:off x="644685" y="1029208"/>
              <a:ext cx="648208" cy="995937"/>
            </a:xfrm>
            <a:custGeom>
              <a:avLst/>
              <a:gdLst>
                <a:gd name="connsiteX0" fmla="*/ 0 w 648208"/>
                <a:gd name="connsiteY0" fmla="*/ 324104 h 648208"/>
                <a:gd name="connsiteX1" fmla="*/ 324104 w 648208"/>
                <a:gd name="connsiteY1" fmla="*/ 0 h 648208"/>
                <a:gd name="connsiteX2" fmla="*/ 648208 w 648208"/>
                <a:gd name="connsiteY2" fmla="*/ 324104 h 648208"/>
                <a:gd name="connsiteX3" fmla="*/ 324104 w 648208"/>
                <a:gd name="connsiteY3" fmla="*/ 648208 h 648208"/>
                <a:gd name="connsiteX4" fmla="*/ 0 w 648208"/>
                <a:gd name="connsiteY4" fmla="*/ 324104 h 648208"/>
                <a:gd name="connsiteX0" fmla="*/ 58 w 648266"/>
                <a:gd name="connsiteY0" fmla="*/ 324104 h 1021695"/>
                <a:gd name="connsiteX1" fmla="*/ 324162 w 648266"/>
                <a:gd name="connsiteY1" fmla="*/ 0 h 1021695"/>
                <a:gd name="connsiteX2" fmla="*/ 648266 w 648266"/>
                <a:gd name="connsiteY2" fmla="*/ 324104 h 1021695"/>
                <a:gd name="connsiteX3" fmla="*/ 304844 w 648266"/>
                <a:gd name="connsiteY3" fmla="*/ 1021695 h 1021695"/>
                <a:gd name="connsiteX4" fmla="*/ 58 w 648266"/>
                <a:gd name="connsiteY4" fmla="*/ 324104 h 1021695"/>
                <a:gd name="connsiteX0" fmla="*/ 27 w 648235"/>
                <a:gd name="connsiteY0" fmla="*/ 324104 h 1021695"/>
                <a:gd name="connsiteX1" fmla="*/ 324131 w 648235"/>
                <a:gd name="connsiteY1" fmla="*/ 0 h 1021695"/>
                <a:gd name="connsiteX2" fmla="*/ 648235 w 648235"/>
                <a:gd name="connsiteY2" fmla="*/ 324104 h 1021695"/>
                <a:gd name="connsiteX3" fmla="*/ 304813 w 648235"/>
                <a:gd name="connsiteY3" fmla="*/ 1021695 h 1021695"/>
                <a:gd name="connsiteX4" fmla="*/ 27 w 648235"/>
                <a:gd name="connsiteY4" fmla="*/ 324104 h 1021695"/>
                <a:gd name="connsiteX0" fmla="*/ 0 w 648208"/>
                <a:gd name="connsiteY0" fmla="*/ 324104 h 995937"/>
                <a:gd name="connsiteX1" fmla="*/ 324104 w 648208"/>
                <a:gd name="connsiteY1" fmla="*/ 0 h 995937"/>
                <a:gd name="connsiteX2" fmla="*/ 648208 w 648208"/>
                <a:gd name="connsiteY2" fmla="*/ 324104 h 995937"/>
                <a:gd name="connsiteX3" fmla="*/ 324105 w 648208"/>
                <a:gd name="connsiteY3" fmla="*/ 995937 h 995937"/>
                <a:gd name="connsiteX4" fmla="*/ 0 w 648208"/>
                <a:gd name="connsiteY4" fmla="*/ 324104 h 99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208" h="995937">
                  <a:moveTo>
                    <a:pt x="0" y="324104"/>
                  </a:moveTo>
                  <a:cubicBezTo>
                    <a:pt x="0" y="158115"/>
                    <a:pt x="145106" y="0"/>
                    <a:pt x="324104" y="0"/>
                  </a:cubicBezTo>
                  <a:cubicBezTo>
                    <a:pt x="503102" y="0"/>
                    <a:pt x="648208" y="145106"/>
                    <a:pt x="648208" y="324104"/>
                  </a:cubicBezTo>
                  <a:cubicBezTo>
                    <a:pt x="648208" y="503102"/>
                    <a:pt x="342117" y="995937"/>
                    <a:pt x="324105" y="995937"/>
                  </a:cubicBezTo>
                  <a:cubicBezTo>
                    <a:pt x="306093" y="995937"/>
                    <a:pt x="0" y="490093"/>
                    <a:pt x="0" y="32410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87163816-90B8-BBE2-DFF7-A459A3139382}"/>
                </a:ext>
              </a:extLst>
            </p:cNvPr>
            <p:cNvSpPr/>
            <p:nvPr/>
          </p:nvSpPr>
          <p:spPr>
            <a:xfrm>
              <a:off x="802187" y="1219096"/>
              <a:ext cx="324104" cy="3241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5536170-E4F6-E75C-42D8-943825E50351}"/>
              </a:ext>
            </a:extLst>
          </p:cNvPr>
          <p:cNvGrpSpPr/>
          <p:nvPr/>
        </p:nvGrpSpPr>
        <p:grpSpPr>
          <a:xfrm>
            <a:off x="7711256" y="2753540"/>
            <a:ext cx="2304256" cy="3540365"/>
            <a:chOff x="644685" y="1029208"/>
            <a:chExt cx="648208" cy="995937"/>
          </a:xfrm>
        </p:grpSpPr>
        <p:sp>
          <p:nvSpPr>
            <p:cNvPr id="12" name="楕円 1">
              <a:extLst>
                <a:ext uri="{FF2B5EF4-FFF2-40B4-BE49-F238E27FC236}">
                  <a16:creationId xmlns:a16="http://schemas.microsoft.com/office/drawing/2014/main" id="{47006F7D-DDEB-8F30-2D45-F9E428BF7A40}"/>
                </a:ext>
              </a:extLst>
            </p:cNvPr>
            <p:cNvSpPr/>
            <p:nvPr/>
          </p:nvSpPr>
          <p:spPr>
            <a:xfrm>
              <a:off x="644685" y="1029208"/>
              <a:ext cx="648208" cy="995937"/>
            </a:xfrm>
            <a:custGeom>
              <a:avLst/>
              <a:gdLst>
                <a:gd name="connsiteX0" fmla="*/ 0 w 648208"/>
                <a:gd name="connsiteY0" fmla="*/ 324104 h 648208"/>
                <a:gd name="connsiteX1" fmla="*/ 324104 w 648208"/>
                <a:gd name="connsiteY1" fmla="*/ 0 h 648208"/>
                <a:gd name="connsiteX2" fmla="*/ 648208 w 648208"/>
                <a:gd name="connsiteY2" fmla="*/ 324104 h 648208"/>
                <a:gd name="connsiteX3" fmla="*/ 324104 w 648208"/>
                <a:gd name="connsiteY3" fmla="*/ 648208 h 648208"/>
                <a:gd name="connsiteX4" fmla="*/ 0 w 648208"/>
                <a:gd name="connsiteY4" fmla="*/ 324104 h 648208"/>
                <a:gd name="connsiteX0" fmla="*/ 58 w 648266"/>
                <a:gd name="connsiteY0" fmla="*/ 324104 h 1021695"/>
                <a:gd name="connsiteX1" fmla="*/ 324162 w 648266"/>
                <a:gd name="connsiteY1" fmla="*/ 0 h 1021695"/>
                <a:gd name="connsiteX2" fmla="*/ 648266 w 648266"/>
                <a:gd name="connsiteY2" fmla="*/ 324104 h 1021695"/>
                <a:gd name="connsiteX3" fmla="*/ 304844 w 648266"/>
                <a:gd name="connsiteY3" fmla="*/ 1021695 h 1021695"/>
                <a:gd name="connsiteX4" fmla="*/ 58 w 648266"/>
                <a:gd name="connsiteY4" fmla="*/ 324104 h 1021695"/>
                <a:gd name="connsiteX0" fmla="*/ 27 w 648235"/>
                <a:gd name="connsiteY0" fmla="*/ 324104 h 1021695"/>
                <a:gd name="connsiteX1" fmla="*/ 324131 w 648235"/>
                <a:gd name="connsiteY1" fmla="*/ 0 h 1021695"/>
                <a:gd name="connsiteX2" fmla="*/ 648235 w 648235"/>
                <a:gd name="connsiteY2" fmla="*/ 324104 h 1021695"/>
                <a:gd name="connsiteX3" fmla="*/ 304813 w 648235"/>
                <a:gd name="connsiteY3" fmla="*/ 1021695 h 1021695"/>
                <a:gd name="connsiteX4" fmla="*/ 27 w 648235"/>
                <a:gd name="connsiteY4" fmla="*/ 324104 h 1021695"/>
                <a:gd name="connsiteX0" fmla="*/ 0 w 648208"/>
                <a:gd name="connsiteY0" fmla="*/ 324104 h 995937"/>
                <a:gd name="connsiteX1" fmla="*/ 324104 w 648208"/>
                <a:gd name="connsiteY1" fmla="*/ 0 h 995937"/>
                <a:gd name="connsiteX2" fmla="*/ 648208 w 648208"/>
                <a:gd name="connsiteY2" fmla="*/ 324104 h 995937"/>
                <a:gd name="connsiteX3" fmla="*/ 324105 w 648208"/>
                <a:gd name="connsiteY3" fmla="*/ 995937 h 995937"/>
                <a:gd name="connsiteX4" fmla="*/ 0 w 648208"/>
                <a:gd name="connsiteY4" fmla="*/ 324104 h 99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208" h="995937">
                  <a:moveTo>
                    <a:pt x="0" y="324104"/>
                  </a:moveTo>
                  <a:cubicBezTo>
                    <a:pt x="0" y="158115"/>
                    <a:pt x="145106" y="0"/>
                    <a:pt x="324104" y="0"/>
                  </a:cubicBezTo>
                  <a:cubicBezTo>
                    <a:pt x="503102" y="0"/>
                    <a:pt x="648208" y="145106"/>
                    <a:pt x="648208" y="324104"/>
                  </a:cubicBezTo>
                  <a:cubicBezTo>
                    <a:pt x="648208" y="503102"/>
                    <a:pt x="342117" y="995937"/>
                    <a:pt x="324105" y="995937"/>
                  </a:cubicBezTo>
                  <a:cubicBezTo>
                    <a:pt x="306093" y="995937"/>
                    <a:pt x="0" y="490093"/>
                    <a:pt x="0" y="32410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089217DB-D5BD-AF02-CDF7-6D9B8232CD18}"/>
                </a:ext>
              </a:extLst>
            </p:cNvPr>
            <p:cNvSpPr/>
            <p:nvPr/>
          </p:nvSpPr>
          <p:spPr>
            <a:xfrm>
              <a:off x="802187" y="1219096"/>
              <a:ext cx="324104" cy="3241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33764230-8128-6240-A90B-880AEA142C83}"/>
              </a:ext>
            </a:extLst>
          </p:cNvPr>
          <p:cNvGrpSpPr/>
          <p:nvPr/>
        </p:nvGrpSpPr>
        <p:grpSpPr>
          <a:xfrm>
            <a:off x="2853843" y="3501008"/>
            <a:ext cx="1451845" cy="2230682"/>
            <a:chOff x="644685" y="1029208"/>
            <a:chExt cx="648208" cy="995937"/>
          </a:xfrm>
        </p:grpSpPr>
        <p:sp>
          <p:nvSpPr>
            <p:cNvPr id="23" name="楕円 1">
              <a:extLst>
                <a:ext uri="{FF2B5EF4-FFF2-40B4-BE49-F238E27FC236}">
                  <a16:creationId xmlns:a16="http://schemas.microsoft.com/office/drawing/2014/main" id="{B3C05B3D-3DD0-8AC7-42DE-376CDE15E93A}"/>
                </a:ext>
              </a:extLst>
            </p:cNvPr>
            <p:cNvSpPr/>
            <p:nvPr/>
          </p:nvSpPr>
          <p:spPr>
            <a:xfrm>
              <a:off x="644685" y="1029208"/>
              <a:ext cx="648208" cy="995937"/>
            </a:xfrm>
            <a:custGeom>
              <a:avLst/>
              <a:gdLst>
                <a:gd name="connsiteX0" fmla="*/ 0 w 648208"/>
                <a:gd name="connsiteY0" fmla="*/ 324104 h 648208"/>
                <a:gd name="connsiteX1" fmla="*/ 324104 w 648208"/>
                <a:gd name="connsiteY1" fmla="*/ 0 h 648208"/>
                <a:gd name="connsiteX2" fmla="*/ 648208 w 648208"/>
                <a:gd name="connsiteY2" fmla="*/ 324104 h 648208"/>
                <a:gd name="connsiteX3" fmla="*/ 324104 w 648208"/>
                <a:gd name="connsiteY3" fmla="*/ 648208 h 648208"/>
                <a:gd name="connsiteX4" fmla="*/ 0 w 648208"/>
                <a:gd name="connsiteY4" fmla="*/ 324104 h 648208"/>
                <a:gd name="connsiteX0" fmla="*/ 58 w 648266"/>
                <a:gd name="connsiteY0" fmla="*/ 324104 h 1021695"/>
                <a:gd name="connsiteX1" fmla="*/ 324162 w 648266"/>
                <a:gd name="connsiteY1" fmla="*/ 0 h 1021695"/>
                <a:gd name="connsiteX2" fmla="*/ 648266 w 648266"/>
                <a:gd name="connsiteY2" fmla="*/ 324104 h 1021695"/>
                <a:gd name="connsiteX3" fmla="*/ 304844 w 648266"/>
                <a:gd name="connsiteY3" fmla="*/ 1021695 h 1021695"/>
                <a:gd name="connsiteX4" fmla="*/ 58 w 648266"/>
                <a:gd name="connsiteY4" fmla="*/ 324104 h 1021695"/>
                <a:gd name="connsiteX0" fmla="*/ 27 w 648235"/>
                <a:gd name="connsiteY0" fmla="*/ 324104 h 1021695"/>
                <a:gd name="connsiteX1" fmla="*/ 324131 w 648235"/>
                <a:gd name="connsiteY1" fmla="*/ 0 h 1021695"/>
                <a:gd name="connsiteX2" fmla="*/ 648235 w 648235"/>
                <a:gd name="connsiteY2" fmla="*/ 324104 h 1021695"/>
                <a:gd name="connsiteX3" fmla="*/ 304813 w 648235"/>
                <a:gd name="connsiteY3" fmla="*/ 1021695 h 1021695"/>
                <a:gd name="connsiteX4" fmla="*/ 27 w 648235"/>
                <a:gd name="connsiteY4" fmla="*/ 324104 h 1021695"/>
                <a:gd name="connsiteX0" fmla="*/ 0 w 648208"/>
                <a:gd name="connsiteY0" fmla="*/ 324104 h 995937"/>
                <a:gd name="connsiteX1" fmla="*/ 324104 w 648208"/>
                <a:gd name="connsiteY1" fmla="*/ 0 h 995937"/>
                <a:gd name="connsiteX2" fmla="*/ 648208 w 648208"/>
                <a:gd name="connsiteY2" fmla="*/ 324104 h 995937"/>
                <a:gd name="connsiteX3" fmla="*/ 324105 w 648208"/>
                <a:gd name="connsiteY3" fmla="*/ 995937 h 995937"/>
                <a:gd name="connsiteX4" fmla="*/ 0 w 648208"/>
                <a:gd name="connsiteY4" fmla="*/ 324104 h 99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208" h="995937">
                  <a:moveTo>
                    <a:pt x="0" y="324104"/>
                  </a:moveTo>
                  <a:cubicBezTo>
                    <a:pt x="0" y="158115"/>
                    <a:pt x="145106" y="0"/>
                    <a:pt x="324104" y="0"/>
                  </a:cubicBezTo>
                  <a:cubicBezTo>
                    <a:pt x="503102" y="0"/>
                    <a:pt x="648208" y="145106"/>
                    <a:pt x="648208" y="324104"/>
                  </a:cubicBezTo>
                  <a:cubicBezTo>
                    <a:pt x="648208" y="503102"/>
                    <a:pt x="342117" y="995937"/>
                    <a:pt x="324105" y="995937"/>
                  </a:cubicBezTo>
                  <a:cubicBezTo>
                    <a:pt x="306093" y="995937"/>
                    <a:pt x="0" y="490093"/>
                    <a:pt x="0" y="32410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楕円 23">
              <a:extLst>
                <a:ext uri="{FF2B5EF4-FFF2-40B4-BE49-F238E27FC236}">
                  <a16:creationId xmlns:a16="http://schemas.microsoft.com/office/drawing/2014/main" id="{28D8C984-D784-9DD4-3C4F-2B4B49A8A399}"/>
                </a:ext>
              </a:extLst>
            </p:cNvPr>
            <p:cNvSpPr/>
            <p:nvPr/>
          </p:nvSpPr>
          <p:spPr>
            <a:xfrm>
              <a:off x="802187" y="1219096"/>
              <a:ext cx="324104" cy="3241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7C08515A-6993-1594-76CE-FE232EF1E771}"/>
              </a:ext>
            </a:extLst>
          </p:cNvPr>
          <p:cNvGrpSpPr/>
          <p:nvPr/>
        </p:nvGrpSpPr>
        <p:grpSpPr>
          <a:xfrm>
            <a:off x="9128013" y="757341"/>
            <a:ext cx="823336" cy="1265012"/>
            <a:chOff x="644685" y="1029208"/>
            <a:chExt cx="648208" cy="995937"/>
          </a:xfrm>
        </p:grpSpPr>
        <p:sp>
          <p:nvSpPr>
            <p:cNvPr id="43" name="楕円 1">
              <a:extLst>
                <a:ext uri="{FF2B5EF4-FFF2-40B4-BE49-F238E27FC236}">
                  <a16:creationId xmlns:a16="http://schemas.microsoft.com/office/drawing/2014/main" id="{4BAEDA2D-4280-3656-5BD4-FD766A7AD3B2}"/>
                </a:ext>
              </a:extLst>
            </p:cNvPr>
            <p:cNvSpPr/>
            <p:nvPr/>
          </p:nvSpPr>
          <p:spPr>
            <a:xfrm>
              <a:off x="644685" y="1029208"/>
              <a:ext cx="648208" cy="995937"/>
            </a:xfrm>
            <a:custGeom>
              <a:avLst/>
              <a:gdLst>
                <a:gd name="connsiteX0" fmla="*/ 0 w 648208"/>
                <a:gd name="connsiteY0" fmla="*/ 324104 h 648208"/>
                <a:gd name="connsiteX1" fmla="*/ 324104 w 648208"/>
                <a:gd name="connsiteY1" fmla="*/ 0 h 648208"/>
                <a:gd name="connsiteX2" fmla="*/ 648208 w 648208"/>
                <a:gd name="connsiteY2" fmla="*/ 324104 h 648208"/>
                <a:gd name="connsiteX3" fmla="*/ 324104 w 648208"/>
                <a:gd name="connsiteY3" fmla="*/ 648208 h 648208"/>
                <a:gd name="connsiteX4" fmla="*/ 0 w 648208"/>
                <a:gd name="connsiteY4" fmla="*/ 324104 h 648208"/>
                <a:gd name="connsiteX0" fmla="*/ 58 w 648266"/>
                <a:gd name="connsiteY0" fmla="*/ 324104 h 1021695"/>
                <a:gd name="connsiteX1" fmla="*/ 324162 w 648266"/>
                <a:gd name="connsiteY1" fmla="*/ 0 h 1021695"/>
                <a:gd name="connsiteX2" fmla="*/ 648266 w 648266"/>
                <a:gd name="connsiteY2" fmla="*/ 324104 h 1021695"/>
                <a:gd name="connsiteX3" fmla="*/ 304844 w 648266"/>
                <a:gd name="connsiteY3" fmla="*/ 1021695 h 1021695"/>
                <a:gd name="connsiteX4" fmla="*/ 58 w 648266"/>
                <a:gd name="connsiteY4" fmla="*/ 324104 h 1021695"/>
                <a:gd name="connsiteX0" fmla="*/ 27 w 648235"/>
                <a:gd name="connsiteY0" fmla="*/ 324104 h 1021695"/>
                <a:gd name="connsiteX1" fmla="*/ 324131 w 648235"/>
                <a:gd name="connsiteY1" fmla="*/ 0 h 1021695"/>
                <a:gd name="connsiteX2" fmla="*/ 648235 w 648235"/>
                <a:gd name="connsiteY2" fmla="*/ 324104 h 1021695"/>
                <a:gd name="connsiteX3" fmla="*/ 304813 w 648235"/>
                <a:gd name="connsiteY3" fmla="*/ 1021695 h 1021695"/>
                <a:gd name="connsiteX4" fmla="*/ 27 w 648235"/>
                <a:gd name="connsiteY4" fmla="*/ 324104 h 1021695"/>
                <a:gd name="connsiteX0" fmla="*/ 0 w 648208"/>
                <a:gd name="connsiteY0" fmla="*/ 324104 h 995937"/>
                <a:gd name="connsiteX1" fmla="*/ 324104 w 648208"/>
                <a:gd name="connsiteY1" fmla="*/ 0 h 995937"/>
                <a:gd name="connsiteX2" fmla="*/ 648208 w 648208"/>
                <a:gd name="connsiteY2" fmla="*/ 324104 h 995937"/>
                <a:gd name="connsiteX3" fmla="*/ 324105 w 648208"/>
                <a:gd name="connsiteY3" fmla="*/ 995937 h 995937"/>
                <a:gd name="connsiteX4" fmla="*/ 0 w 648208"/>
                <a:gd name="connsiteY4" fmla="*/ 324104 h 99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208" h="995937">
                  <a:moveTo>
                    <a:pt x="0" y="324104"/>
                  </a:moveTo>
                  <a:cubicBezTo>
                    <a:pt x="0" y="158115"/>
                    <a:pt x="145106" y="0"/>
                    <a:pt x="324104" y="0"/>
                  </a:cubicBezTo>
                  <a:cubicBezTo>
                    <a:pt x="503102" y="0"/>
                    <a:pt x="648208" y="145106"/>
                    <a:pt x="648208" y="324104"/>
                  </a:cubicBezTo>
                  <a:cubicBezTo>
                    <a:pt x="648208" y="503102"/>
                    <a:pt x="342117" y="995937"/>
                    <a:pt x="324105" y="995937"/>
                  </a:cubicBezTo>
                  <a:cubicBezTo>
                    <a:pt x="306093" y="995937"/>
                    <a:pt x="0" y="490093"/>
                    <a:pt x="0" y="32410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楕円 43">
              <a:extLst>
                <a:ext uri="{FF2B5EF4-FFF2-40B4-BE49-F238E27FC236}">
                  <a16:creationId xmlns:a16="http://schemas.microsoft.com/office/drawing/2014/main" id="{65393916-89ED-48D2-EB35-5032A783F0C2}"/>
                </a:ext>
              </a:extLst>
            </p:cNvPr>
            <p:cNvSpPr/>
            <p:nvPr/>
          </p:nvSpPr>
          <p:spPr>
            <a:xfrm>
              <a:off x="802187" y="1219096"/>
              <a:ext cx="324104" cy="3241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72C6A1A-2F2B-4EDC-E6C8-6C77D1A57541}"/>
              </a:ext>
            </a:extLst>
          </p:cNvPr>
          <p:cNvGrpSpPr/>
          <p:nvPr/>
        </p:nvGrpSpPr>
        <p:grpSpPr>
          <a:xfrm>
            <a:off x="5308038" y="998532"/>
            <a:ext cx="537799" cy="826300"/>
            <a:chOff x="644685" y="1029208"/>
            <a:chExt cx="648208" cy="995937"/>
          </a:xfrm>
        </p:grpSpPr>
        <p:sp>
          <p:nvSpPr>
            <p:cNvPr id="49" name="楕円 1">
              <a:extLst>
                <a:ext uri="{FF2B5EF4-FFF2-40B4-BE49-F238E27FC236}">
                  <a16:creationId xmlns:a16="http://schemas.microsoft.com/office/drawing/2014/main" id="{56ADF5CC-8AE8-05D9-D694-2A432CF3CCF3}"/>
                </a:ext>
              </a:extLst>
            </p:cNvPr>
            <p:cNvSpPr/>
            <p:nvPr/>
          </p:nvSpPr>
          <p:spPr>
            <a:xfrm>
              <a:off x="644685" y="1029208"/>
              <a:ext cx="648208" cy="995937"/>
            </a:xfrm>
            <a:custGeom>
              <a:avLst/>
              <a:gdLst>
                <a:gd name="connsiteX0" fmla="*/ 0 w 648208"/>
                <a:gd name="connsiteY0" fmla="*/ 324104 h 648208"/>
                <a:gd name="connsiteX1" fmla="*/ 324104 w 648208"/>
                <a:gd name="connsiteY1" fmla="*/ 0 h 648208"/>
                <a:gd name="connsiteX2" fmla="*/ 648208 w 648208"/>
                <a:gd name="connsiteY2" fmla="*/ 324104 h 648208"/>
                <a:gd name="connsiteX3" fmla="*/ 324104 w 648208"/>
                <a:gd name="connsiteY3" fmla="*/ 648208 h 648208"/>
                <a:gd name="connsiteX4" fmla="*/ 0 w 648208"/>
                <a:gd name="connsiteY4" fmla="*/ 324104 h 648208"/>
                <a:gd name="connsiteX0" fmla="*/ 58 w 648266"/>
                <a:gd name="connsiteY0" fmla="*/ 324104 h 1021695"/>
                <a:gd name="connsiteX1" fmla="*/ 324162 w 648266"/>
                <a:gd name="connsiteY1" fmla="*/ 0 h 1021695"/>
                <a:gd name="connsiteX2" fmla="*/ 648266 w 648266"/>
                <a:gd name="connsiteY2" fmla="*/ 324104 h 1021695"/>
                <a:gd name="connsiteX3" fmla="*/ 304844 w 648266"/>
                <a:gd name="connsiteY3" fmla="*/ 1021695 h 1021695"/>
                <a:gd name="connsiteX4" fmla="*/ 58 w 648266"/>
                <a:gd name="connsiteY4" fmla="*/ 324104 h 1021695"/>
                <a:gd name="connsiteX0" fmla="*/ 27 w 648235"/>
                <a:gd name="connsiteY0" fmla="*/ 324104 h 1021695"/>
                <a:gd name="connsiteX1" fmla="*/ 324131 w 648235"/>
                <a:gd name="connsiteY1" fmla="*/ 0 h 1021695"/>
                <a:gd name="connsiteX2" fmla="*/ 648235 w 648235"/>
                <a:gd name="connsiteY2" fmla="*/ 324104 h 1021695"/>
                <a:gd name="connsiteX3" fmla="*/ 304813 w 648235"/>
                <a:gd name="connsiteY3" fmla="*/ 1021695 h 1021695"/>
                <a:gd name="connsiteX4" fmla="*/ 27 w 648235"/>
                <a:gd name="connsiteY4" fmla="*/ 324104 h 1021695"/>
                <a:gd name="connsiteX0" fmla="*/ 0 w 648208"/>
                <a:gd name="connsiteY0" fmla="*/ 324104 h 995937"/>
                <a:gd name="connsiteX1" fmla="*/ 324104 w 648208"/>
                <a:gd name="connsiteY1" fmla="*/ 0 h 995937"/>
                <a:gd name="connsiteX2" fmla="*/ 648208 w 648208"/>
                <a:gd name="connsiteY2" fmla="*/ 324104 h 995937"/>
                <a:gd name="connsiteX3" fmla="*/ 324105 w 648208"/>
                <a:gd name="connsiteY3" fmla="*/ 995937 h 995937"/>
                <a:gd name="connsiteX4" fmla="*/ 0 w 648208"/>
                <a:gd name="connsiteY4" fmla="*/ 324104 h 99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208" h="995937">
                  <a:moveTo>
                    <a:pt x="0" y="324104"/>
                  </a:moveTo>
                  <a:cubicBezTo>
                    <a:pt x="0" y="158115"/>
                    <a:pt x="145106" y="0"/>
                    <a:pt x="324104" y="0"/>
                  </a:cubicBezTo>
                  <a:cubicBezTo>
                    <a:pt x="503102" y="0"/>
                    <a:pt x="648208" y="145106"/>
                    <a:pt x="648208" y="324104"/>
                  </a:cubicBezTo>
                  <a:cubicBezTo>
                    <a:pt x="648208" y="503102"/>
                    <a:pt x="342117" y="995937"/>
                    <a:pt x="324105" y="995937"/>
                  </a:cubicBezTo>
                  <a:cubicBezTo>
                    <a:pt x="306093" y="995937"/>
                    <a:pt x="0" y="490093"/>
                    <a:pt x="0" y="32410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D8952A1D-9341-4FDA-77E2-5F1D3A92321A}"/>
                </a:ext>
              </a:extLst>
            </p:cNvPr>
            <p:cNvSpPr/>
            <p:nvPr/>
          </p:nvSpPr>
          <p:spPr>
            <a:xfrm>
              <a:off x="802187" y="1219096"/>
              <a:ext cx="324104" cy="3241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D4234B17-0B9C-C8BC-D9F0-6085A609D99E}"/>
              </a:ext>
            </a:extLst>
          </p:cNvPr>
          <p:cNvGrpSpPr/>
          <p:nvPr/>
        </p:nvGrpSpPr>
        <p:grpSpPr>
          <a:xfrm>
            <a:off x="2330539" y="1159395"/>
            <a:ext cx="330862" cy="508352"/>
            <a:chOff x="644685" y="1029208"/>
            <a:chExt cx="648208" cy="995937"/>
          </a:xfrm>
        </p:grpSpPr>
        <p:sp>
          <p:nvSpPr>
            <p:cNvPr id="55" name="楕円 1">
              <a:extLst>
                <a:ext uri="{FF2B5EF4-FFF2-40B4-BE49-F238E27FC236}">
                  <a16:creationId xmlns:a16="http://schemas.microsoft.com/office/drawing/2014/main" id="{5DF1C8AF-D03C-DD28-B5BB-71C0C56D4397}"/>
                </a:ext>
              </a:extLst>
            </p:cNvPr>
            <p:cNvSpPr/>
            <p:nvPr/>
          </p:nvSpPr>
          <p:spPr>
            <a:xfrm>
              <a:off x="644685" y="1029208"/>
              <a:ext cx="648208" cy="995937"/>
            </a:xfrm>
            <a:custGeom>
              <a:avLst/>
              <a:gdLst>
                <a:gd name="connsiteX0" fmla="*/ 0 w 648208"/>
                <a:gd name="connsiteY0" fmla="*/ 324104 h 648208"/>
                <a:gd name="connsiteX1" fmla="*/ 324104 w 648208"/>
                <a:gd name="connsiteY1" fmla="*/ 0 h 648208"/>
                <a:gd name="connsiteX2" fmla="*/ 648208 w 648208"/>
                <a:gd name="connsiteY2" fmla="*/ 324104 h 648208"/>
                <a:gd name="connsiteX3" fmla="*/ 324104 w 648208"/>
                <a:gd name="connsiteY3" fmla="*/ 648208 h 648208"/>
                <a:gd name="connsiteX4" fmla="*/ 0 w 648208"/>
                <a:gd name="connsiteY4" fmla="*/ 324104 h 648208"/>
                <a:gd name="connsiteX0" fmla="*/ 58 w 648266"/>
                <a:gd name="connsiteY0" fmla="*/ 324104 h 1021695"/>
                <a:gd name="connsiteX1" fmla="*/ 324162 w 648266"/>
                <a:gd name="connsiteY1" fmla="*/ 0 h 1021695"/>
                <a:gd name="connsiteX2" fmla="*/ 648266 w 648266"/>
                <a:gd name="connsiteY2" fmla="*/ 324104 h 1021695"/>
                <a:gd name="connsiteX3" fmla="*/ 304844 w 648266"/>
                <a:gd name="connsiteY3" fmla="*/ 1021695 h 1021695"/>
                <a:gd name="connsiteX4" fmla="*/ 58 w 648266"/>
                <a:gd name="connsiteY4" fmla="*/ 324104 h 1021695"/>
                <a:gd name="connsiteX0" fmla="*/ 27 w 648235"/>
                <a:gd name="connsiteY0" fmla="*/ 324104 h 1021695"/>
                <a:gd name="connsiteX1" fmla="*/ 324131 w 648235"/>
                <a:gd name="connsiteY1" fmla="*/ 0 h 1021695"/>
                <a:gd name="connsiteX2" fmla="*/ 648235 w 648235"/>
                <a:gd name="connsiteY2" fmla="*/ 324104 h 1021695"/>
                <a:gd name="connsiteX3" fmla="*/ 304813 w 648235"/>
                <a:gd name="connsiteY3" fmla="*/ 1021695 h 1021695"/>
                <a:gd name="connsiteX4" fmla="*/ 27 w 648235"/>
                <a:gd name="connsiteY4" fmla="*/ 324104 h 1021695"/>
                <a:gd name="connsiteX0" fmla="*/ 0 w 648208"/>
                <a:gd name="connsiteY0" fmla="*/ 324104 h 995937"/>
                <a:gd name="connsiteX1" fmla="*/ 324104 w 648208"/>
                <a:gd name="connsiteY1" fmla="*/ 0 h 995937"/>
                <a:gd name="connsiteX2" fmla="*/ 648208 w 648208"/>
                <a:gd name="connsiteY2" fmla="*/ 324104 h 995937"/>
                <a:gd name="connsiteX3" fmla="*/ 324105 w 648208"/>
                <a:gd name="connsiteY3" fmla="*/ 995937 h 995937"/>
                <a:gd name="connsiteX4" fmla="*/ 0 w 648208"/>
                <a:gd name="connsiteY4" fmla="*/ 324104 h 995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208" h="995937">
                  <a:moveTo>
                    <a:pt x="0" y="324104"/>
                  </a:moveTo>
                  <a:cubicBezTo>
                    <a:pt x="0" y="158115"/>
                    <a:pt x="145106" y="0"/>
                    <a:pt x="324104" y="0"/>
                  </a:cubicBezTo>
                  <a:cubicBezTo>
                    <a:pt x="503102" y="0"/>
                    <a:pt x="648208" y="145106"/>
                    <a:pt x="648208" y="324104"/>
                  </a:cubicBezTo>
                  <a:cubicBezTo>
                    <a:pt x="648208" y="503102"/>
                    <a:pt x="342117" y="995937"/>
                    <a:pt x="324105" y="995937"/>
                  </a:cubicBezTo>
                  <a:cubicBezTo>
                    <a:pt x="306093" y="995937"/>
                    <a:pt x="0" y="490093"/>
                    <a:pt x="0" y="32410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E585D024-5811-35DF-6D6F-7E6025208626}"/>
                </a:ext>
              </a:extLst>
            </p:cNvPr>
            <p:cNvSpPr/>
            <p:nvPr/>
          </p:nvSpPr>
          <p:spPr>
            <a:xfrm>
              <a:off x="802187" y="1219096"/>
              <a:ext cx="324104" cy="3241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2023-06-02T08:35:28Z</dcterms:modified>
</cp:coreProperties>
</file>