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10C59E6-7823-8E9B-80CB-E9C234F07047}"/>
              </a:ext>
            </a:extLst>
          </p:cNvPr>
          <p:cNvGrpSpPr/>
          <p:nvPr/>
        </p:nvGrpSpPr>
        <p:grpSpPr>
          <a:xfrm>
            <a:off x="3670392" y="1700808"/>
            <a:ext cx="4851217" cy="3575573"/>
            <a:chOff x="846180" y="1796509"/>
            <a:chExt cx="2459155" cy="1812511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563BA140-7E5D-BA73-9B6A-723B03502421}"/>
                </a:ext>
              </a:extLst>
            </p:cNvPr>
            <p:cNvSpPr/>
            <p:nvPr/>
          </p:nvSpPr>
          <p:spPr>
            <a:xfrm>
              <a:off x="846180" y="1796509"/>
              <a:ext cx="2459155" cy="1812511"/>
            </a:xfrm>
            <a:prstGeom prst="roundRect">
              <a:avLst>
                <a:gd name="adj" fmla="val 11368"/>
              </a:avLst>
            </a:pr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291F147B-FE77-2F0F-B510-4ED936EE78E7}"/>
                </a:ext>
              </a:extLst>
            </p:cNvPr>
            <p:cNvSpPr/>
            <p:nvPr/>
          </p:nvSpPr>
          <p:spPr>
            <a:xfrm>
              <a:off x="2567608" y="2117222"/>
              <a:ext cx="302688" cy="302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16B952CF-7B97-038F-E09F-E48A4CA85A06}"/>
                </a:ext>
              </a:extLst>
            </p:cNvPr>
            <p:cNvSpPr/>
            <p:nvPr/>
          </p:nvSpPr>
          <p:spPr>
            <a:xfrm>
              <a:off x="1052806" y="2328167"/>
              <a:ext cx="1268002" cy="994195"/>
            </a:xfrm>
            <a:prstGeom prst="triangle">
              <a:avLst/>
            </a:prstGeom>
            <a:solidFill>
              <a:schemeClr val="bg1"/>
            </a:solidFill>
            <a:ln w="1905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二等辺三角形 5">
              <a:extLst>
                <a:ext uri="{FF2B5EF4-FFF2-40B4-BE49-F238E27FC236}">
                  <a16:creationId xmlns:a16="http://schemas.microsoft.com/office/drawing/2014/main" id="{585967BA-3B77-6B48-2588-010D328BA6D4}"/>
                </a:ext>
              </a:extLst>
            </p:cNvPr>
            <p:cNvSpPr/>
            <p:nvPr/>
          </p:nvSpPr>
          <p:spPr>
            <a:xfrm>
              <a:off x="1998676" y="2636912"/>
              <a:ext cx="1052194" cy="685450"/>
            </a:xfrm>
            <a:prstGeom prst="triangle">
              <a:avLst/>
            </a:prstGeom>
            <a:solidFill>
              <a:schemeClr val="bg1"/>
            </a:solidFill>
            <a:ln w="1905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2A6B18D-6138-9A4E-D40F-0C52552C3635}"/>
              </a:ext>
            </a:extLst>
          </p:cNvPr>
          <p:cNvGrpSpPr/>
          <p:nvPr/>
        </p:nvGrpSpPr>
        <p:grpSpPr>
          <a:xfrm>
            <a:off x="7680176" y="3284984"/>
            <a:ext cx="3810223" cy="2808312"/>
            <a:chOff x="846180" y="1796509"/>
            <a:chExt cx="2459155" cy="1812511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9A24E7EA-DAE2-9FB6-78C3-1C695C0797CC}"/>
                </a:ext>
              </a:extLst>
            </p:cNvPr>
            <p:cNvSpPr/>
            <p:nvPr/>
          </p:nvSpPr>
          <p:spPr>
            <a:xfrm>
              <a:off x="846180" y="1796509"/>
              <a:ext cx="2459155" cy="1812511"/>
            </a:xfrm>
            <a:prstGeom prst="roundRect">
              <a:avLst>
                <a:gd name="adj" fmla="val 11368"/>
              </a:avLst>
            </a:prstGeom>
            <a:noFill/>
            <a:ln w="152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EE9BCF23-64F4-69E0-5C26-1FEFC09B31C5}"/>
                </a:ext>
              </a:extLst>
            </p:cNvPr>
            <p:cNvSpPr/>
            <p:nvPr/>
          </p:nvSpPr>
          <p:spPr>
            <a:xfrm>
              <a:off x="2567608" y="2117222"/>
              <a:ext cx="302688" cy="302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D3BE5C6E-DE26-7D3E-170B-30F6515EAA93}"/>
                </a:ext>
              </a:extLst>
            </p:cNvPr>
            <p:cNvSpPr/>
            <p:nvPr/>
          </p:nvSpPr>
          <p:spPr>
            <a:xfrm>
              <a:off x="1052806" y="2328167"/>
              <a:ext cx="1268002" cy="994195"/>
            </a:xfrm>
            <a:prstGeom prst="triangle">
              <a:avLst/>
            </a:prstGeom>
            <a:solidFill>
              <a:schemeClr val="bg1"/>
            </a:solidFill>
            <a:ln w="1524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二等辺三角形 5">
              <a:extLst>
                <a:ext uri="{FF2B5EF4-FFF2-40B4-BE49-F238E27FC236}">
                  <a16:creationId xmlns:a16="http://schemas.microsoft.com/office/drawing/2014/main" id="{616046A6-5375-2DBD-D20E-4389DBAF4CF0}"/>
                </a:ext>
              </a:extLst>
            </p:cNvPr>
            <p:cNvSpPr/>
            <p:nvPr/>
          </p:nvSpPr>
          <p:spPr>
            <a:xfrm>
              <a:off x="1998676" y="2636912"/>
              <a:ext cx="1052194" cy="685450"/>
            </a:xfrm>
            <a:prstGeom prst="triangle">
              <a:avLst/>
            </a:prstGeom>
            <a:solidFill>
              <a:schemeClr val="bg1"/>
            </a:solidFill>
            <a:ln w="1524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F832FEF-586E-8557-5C0D-571D05791973}"/>
              </a:ext>
            </a:extLst>
          </p:cNvPr>
          <p:cNvGrpSpPr/>
          <p:nvPr/>
        </p:nvGrpSpPr>
        <p:grpSpPr>
          <a:xfrm>
            <a:off x="2227030" y="3722306"/>
            <a:ext cx="2623536" cy="1933668"/>
            <a:chOff x="846180" y="1796509"/>
            <a:chExt cx="2459155" cy="1812511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E97FDD37-FEF9-F782-AEB5-CC08A1A7269D}"/>
                </a:ext>
              </a:extLst>
            </p:cNvPr>
            <p:cNvSpPr/>
            <p:nvPr/>
          </p:nvSpPr>
          <p:spPr>
            <a:xfrm>
              <a:off x="846180" y="1796509"/>
              <a:ext cx="2459155" cy="1812511"/>
            </a:xfrm>
            <a:prstGeom prst="roundRect">
              <a:avLst>
                <a:gd name="adj" fmla="val 11368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BE9110A9-083A-26F3-8DE6-CEFC6D418599}"/>
                </a:ext>
              </a:extLst>
            </p:cNvPr>
            <p:cNvSpPr/>
            <p:nvPr/>
          </p:nvSpPr>
          <p:spPr>
            <a:xfrm>
              <a:off x="2567608" y="2117222"/>
              <a:ext cx="302688" cy="302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二等辺三角形 12">
              <a:extLst>
                <a:ext uri="{FF2B5EF4-FFF2-40B4-BE49-F238E27FC236}">
                  <a16:creationId xmlns:a16="http://schemas.microsoft.com/office/drawing/2014/main" id="{BA3BE7B8-E9D9-322A-6DBA-9D76D2BF7A7A}"/>
                </a:ext>
              </a:extLst>
            </p:cNvPr>
            <p:cNvSpPr/>
            <p:nvPr/>
          </p:nvSpPr>
          <p:spPr>
            <a:xfrm>
              <a:off x="1052806" y="2328167"/>
              <a:ext cx="1268002" cy="994195"/>
            </a:xfrm>
            <a:prstGeom prst="triangle">
              <a:avLst/>
            </a:prstGeom>
            <a:solidFill>
              <a:schemeClr val="bg1"/>
            </a:solidFill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9A2658B5-CE11-D6FA-C6A9-6D632C34B293}"/>
                </a:ext>
              </a:extLst>
            </p:cNvPr>
            <p:cNvSpPr/>
            <p:nvPr/>
          </p:nvSpPr>
          <p:spPr>
            <a:xfrm>
              <a:off x="1998676" y="2636912"/>
              <a:ext cx="1052194" cy="685450"/>
            </a:xfrm>
            <a:prstGeom prst="triangle">
              <a:avLst/>
            </a:prstGeom>
            <a:solidFill>
              <a:schemeClr val="bg1"/>
            </a:solidFill>
            <a:ln w="1270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D4849AA-9216-DF02-9DCA-067A4CA0A196}"/>
              </a:ext>
            </a:extLst>
          </p:cNvPr>
          <p:cNvGrpSpPr/>
          <p:nvPr/>
        </p:nvGrpSpPr>
        <p:grpSpPr>
          <a:xfrm>
            <a:off x="8832304" y="980728"/>
            <a:ext cx="1776946" cy="1309692"/>
            <a:chOff x="846180" y="1796509"/>
            <a:chExt cx="2459155" cy="1812511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D6E74634-65A4-E654-814B-1714664094E9}"/>
                </a:ext>
              </a:extLst>
            </p:cNvPr>
            <p:cNvSpPr/>
            <p:nvPr/>
          </p:nvSpPr>
          <p:spPr>
            <a:xfrm>
              <a:off x="846180" y="1796509"/>
              <a:ext cx="2459155" cy="1812511"/>
            </a:xfrm>
            <a:prstGeom prst="roundRect">
              <a:avLst>
                <a:gd name="adj" fmla="val 11368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1BD13EB-BBDC-3F0C-1242-363302ED8D9F}"/>
                </a:ext>
              </a:extLst>
            </p:cNvPr>
            <p:cNvSpPr/>
            <p:nvPr/>
          </p:nvSpPr>
          <p:spPr>
            <a:xfrm>
              <a:off x="2567608" y="2117222"/>
              <a:ext cx="302688" cy="302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" name="二等辺三角形 18">
              <a:extLst>
                <a:ext uri="{FF2B5EF4-FFF2-40B4-BE49-F238E27FC236}">
                  <a16:creationId xmlns:a16="http://schemas.microsoft.com/office/drawing/2014/main" id="{2851F7EE-846D-8118-9CBA-03A1FB8F3E05}"/>
                </a:ext>
              </a:extLst>
            </p:cNvPr>
            <p:cNvSpPr/>
            <p:nvPr/>
          </p:nvSpPr>
          <p:spPr>
            <a:xfrm>
              <a:off x="1052806" y="2328167"/>
              <a:ext cx="1268002" cy="994195"/>
            </a:xfrm>
            <a:prstGeom prst="triangle">
              <a:avLst/>
            </a:prstGeom>
            <a:solidFill>
              <a:schemeClr val="bg1"/>
            </a:solidFill>
            <a:ln w="1016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二等辺三角形 20">
              <a:extLst>
                <a:ext uri="{FF2B5EF4-FFF2-40B4-BE49-F238E27FC236}">
                  <a16:creationId xmlns:a16="http://schemas.microsoft.com/office/drawing/2014/main" id="{2CCDF7FD-CCEA-46A0-D7D2-C3B702CD0F33}"/>
                </a:ext>
              </a:extLst>
            </p:cNvPr>
            <p:cNvSpPr/>
            <p:nvPr/>
          </p:nvSpPr>
          <p:spPr>
            <a:xfrm>
              <a:off x="1998676" y="2636912"/>
              <a:ext cx="1052194" cy="685450"/>
            </a:xfrm>
            <a:prstGeom prst="triangle">
              <a:avLst/>
            </a:prstGeom>
            <a:solidFill>
              <a:schemeClr val="bg1"/>
            </a:solidFill>
            <a:ln w="1016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4845116A-14A1-2980-7739-7644349F236C}"/>
              </a:ext>
            </a:extLst>
          </p:cNvPr>
          <p:cNvGrpSpPr/>
          <p:nvPr/>
        </p:nvGrpSpPr>
        <p:grpSpPr>
          <a:xfrm>
            <a:off x="5672638" y="1303558"/>
            <a:ext cx="900938" cy="664033"/>
            <a:chOff x="846180" y="1796509"/>
            <a:chExt cx="2459155" cy="1812511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6C6ED3D0-FC70-859E-9AD6-403698B0B55B}"/>
                </a:ext>
              </a:extLst>
            </p:cNvPr>
            <p:cNvSpPr/>
            <p:nvPr/>
          </p:nvSpPr>
          <p:spPr>
            <a:xfrm>
              <a:off x="846180" y="1796509"/>
              <a:ext cx="2459155" cy="1812511"/>
            </a:xfrm>
            <a:prstGeom prst="roundRect">
              <a:avLst>
                <a:gd name="adj" fmla="val 11368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F1885D02-96A8-02D3-4842-016F37E60C39}"/>
                </a:ext>
              </a:extLst>
            </p:cNvPr>
            <p:cNvSpPr/>
            <p:nvPr/>
          </p:nvSpPr>
          <p:spPr>
            <a:xfrm>
              <a:off x="2567608" y="2117222"/>
              <a:ext cx="302688" cy="302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二等辺三角形 24">
              <a:extLst>
                <a:ext uri="{FF2B5EF4-FFF2-40B4-BE49-F238E27FC236}">
                  <a16:creationId xmlns:a16="http://schemas.microsoft.com/office/drawing/2014/main" id="{D8ECEEA0-5B8E-7791-130E-120FF7BFAF0C}"/>
                </a:ext>
              </a:extLst>
            </p:cNvPr>
            <p:cNvSpPr/>
            <p:nvPr/>
          </p:nvSpPr>
          <p:spPr>
            <a:xfrm>
              <a:off x="1052806" y="2328167"/>
              <a:ext cx="1268002" cy="994195"/>
            </a:xfrm>
            <a:prstGeom prst="triangle">
              <a:avLst/>
            </a:prstGeom>
            <a:solidFill>
              <a:schemeClr val="bg1"/>
            </a:solidFill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二等辺三角形 25">
              <a:extLst>
                <a:ext uri="{FF2B5EF4-FFF2-40B4-BE49-F238E27FC236}">
                  <a16:creationId xmlns:a16="http://schemas.microsoft.com/office/drawing/2014/main" id="{73499A93-5A6F-C4F3-3CA8-83F3D6BA13E3}"/>
                </a:ext>
              </a:extLst>
            </p:cNvPr>
            <p:cNvSpPr/>
            <p:nvPr/>
          </p:nvSpPr>
          <p:spPr>
            <a:xfrm>
              <a:off x="1998676" y="2636912"/>
              <a:ext cx="1052194" cy="685450"/>
            </a:xfrm>
            <a:prstGeom prst="triangle">
              <a:avLst/>
            </a:prstGeom>
            <a:solidFill>
              <a:schemeClr val="bg1"/>
            </a:solidFill>
            <a:ln w="762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2F98687-5923-8E5B-7286-80D07B6A8BF9}"/>
              </a:ext>
            </a:extLst>
          </p:cNvPr>
          <p:cNvGrpSpPr/>
          <p:nvPr/>
        </p:nvGrpSpPr>
        <p:grpSpPr>
          <a:xfrm>
            <a:off x="2981984" y="1431188"/>
            <a:ext cx="463096" cy="341323"/>
            <a:chOff x="846180" y="1796509"/>
            <a:chExt cx="2459155" cy="1812511"/>
          </a:xfrm>
        </p:grpSpPr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BB1B6A7F-EFCF-20B0-420A-F76D5A9CBA40}"/>
                </a:ext>
              </a:extLst>
            </p:cNvPr>
            <p:cNvSpPr/>
            <p:nvPr/>
          </p:nvSpPr>
          <p:spPr>
            <a:xfrm>
              <a:off x="846180" y="1796509"/>
              <a:ext cx="2459155" cy="1812511"/>
            </a:xfrm>
            <a:prstGeom prst="roundRect">
              <a:avLst>
                <a:gd name="adj" fmla="val 11368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楕円 33">
              <a:extLst>
                <a:ext uri="{FF2B5EF4-FFF2-40B4-BE49-F238E27FC236}">
                  <a16:creationId xmlns:a16="http://schemas.microsoft.com/office/drawing/2014/main" id="{48F320F6-DD6C-27D4-18BF-CC2A7FD5A83D}"/>
                </a:ext>
              </a:extLst>
            </p:cNvPr>
            <p:cNvSpPr/>
            <p:nvPr/>
          </p:nvSpPr>
          <p:spPr>
            <a:xfrm>
              <a:off x="2567608" y="2117222"/>
              <a:ext cx="302688" cy="302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二等辺三角形 34">
              <a:extLst>
                <a:ext uri="{FF2B5EF4-FFF2-40B4-BE49-F238E27FC236}">
                  <a16:creationId xmlns:a16="http://schemas.microsoft.com/office/drawing/2014/main" id="{B9DB32D6-6DE0-D722-CE88-40E8CF754C20}"/>
                </a:ext>
              </a:extLst>
            </p:cNvPr>
            <p:cNvSpPr/>
            <p:nvPr/>
          </p:nvSpPr>
          <p:spPr>
            <a:xfrm>
              <a:off x="1052806" y="2328167"/>
              <a:ext cx="1268002" cy="994195"/>
            </a:xfrm>
            <a:prstGeom prst="triangle">
              <a:avLst/>
            </a:prstGeom>
            <a:solidFill>
              <a:schemeClr val="bg1"/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二等辺三角形 35">
              <a:extLst>
                <a:ext uri="{FF2B5EF4-FFF2-40B4-BE49-F238E27FC236}">
                  <a16:creationId xmlns:a16="http://schemas.microsoft.com/office/drawing/2014/main" id="{14CFB0A0-5697-DB14-E45C-04C3A7E4F7A3}"/>
                </a:ext>
              </a:extLst>
            </p:cNvPr>
            <p:cNvSpPr/>
            <p:nvPr/>
          </p:nvSpPr>
          <p:spPr>
            <a:xfrm>
              <a:off x="1998676" y="2636912"/>
              <a:ext cx="1052194" cy="685450"/>
            </a:xfrm>
            <a:prstGeom prst="triangle">
              <a:avLst/>
            </a:prstGeom>
            <a:solidFill>
              <a:schemeClr val="bg1"/>
            </a:solidFill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2023-06-02T10:17:39Z</dcterms:modified>
</cp:coreProperties>
</file>