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36B50F48-F02A-96A9-3072-7383F5B68F4F}"/>
              </a:ext>
            </a:extLst>
          </p:cNvPr>
          <p:cNvSpPr/>
          <p:nvPr/>
        </p:nvSpPr>
        <p:spPr>
          <a:xfrm>
            <a:off x="3380923" y="1556792"/>
            <a:ext cx="5430155" cy="3384376"/>
          </a:xfrm>
          <a:custGeom>
            <a:avLst/>
            <a:gdLst>
              <a:gd name="connsiteX0" fmla="*/ 1384062 w 4159269"/>
              <a:gd name="connsiteY0" fmla="*/ 0 h 2592288"/>
              <a:gd name="connsiteX1" fmla="*/ 2100584 w 4159269"/>
              <a:gd name="connsiteY1" fmla="*/ 380972 h 2592288"/>
              <a:gd name="connsiteX2" fmla="*/ 2160501 w 4159269"/>
              <a:gd name="connsiteY2" fmla="*/ 491361 h 2592288"/>
              <a:gd name="connsiteX3" fmla="*/ 2219541 w 4159269"/>
              <a:gd name="connsiteY3" fmla="*/ 454514 h 2592288"/>
              <a:gd name="connsiteX4" fmla="*/ 2559813 w 4159269"/>
              <a:gd name="connsiteY4" fmla="*/ 368354 h 2592288"/>
              <a:gd name="connsiteX5" fmla="*/ 3217582 w 4159269"/>
              <a:gd name="connsiteY5" fmla="*/ 804353 h 2592288"/>
              <a:gd name="connsiteX6" fmla="*/ 3237038 w 4159269"/>
              <a:gd name="connsiteY6" fmla="*/ 867032 h 2592288"/>
              <a:gd name="connsiteX7" fmla="*/ 3295173 w 4159269"/>
              <a:gd name="connsiteY7" fmla="*/ 864096 h 2592288"/>
              <a:gd name="connsiteX8" fmla="*/ 4159269 w 4159269"/>
              <a:gd name="connsiteY8" fmla="*/ 1728192 h 2592288"/>
              <a:gd name="connsiteX9" fmla="*/ 3295173 w 4159269"/>
              <a:gd name="connsiteY9" fmla="*/ 2592288 h 2592288"/>
              <a:gd name="connsiteX10" fmla="*/ 3284959 w 4159269"/>
              <a:gd name="connsiteY10" fmla="*/ 2591772 h 2592288"/>
              <a:gd name="connsiteX11" fmla="*/ 3282404 w 4159269"/>
              <a:gd name="connsiteY11" fmla="*/ 2592288 h 2592288"/>
              <a:gd name="connsiteX12" fmla="*/ 864096 w 4159269"/>
              <a:gd name="connsiteY12" fmla="*/ 2592288 h 2592288"/>
              <a:gd name="connsiteX13" fmla="*/ 810899 w 4159269"/>
              <a:gd name="connsiteY13" fmla="*/ 2592288 h 2592288"/>
              <a:gd name="connsiteX14" fmla="*/ 793156 w 4159269"/>
              <a:gd name="connsiteY14" fmla="*/ 2588706 h 2592288"/>
              <a:gd name="connsiteX15" fmla="*/ 775747 w 4159269"/>
              <a:gd name="connsiteY15" fmla="*/ 2587827 h 2592288"/>
              <a:gd name="connsiteX16" fmla="*/ 0 w 4159269"/>
              <a:gd name="connsiteY16" fmla="*/ 1728192 h 2592288"/>
              <a:gd name="connsiteX17" fmla="*/ 380972 w 4159269"/>
              <a:gd name="connsiteY17" fmla="*/ 1011670 h 2592288"/>
              <a:gd name="connsiteX18" fmla="*/ 526860 w 4159269"/>
              <a:gd name="connsiteY18" fmla="*/ 932485 h 2592288"/>
              <a:gd name="connsiteX19" fmla="*/ 519966 w 4159269"/>
              <a:gd name="connsiteY19" fmla="*/ 864096 h 2592288"/>
              <a:gd name="connsiteX20" fmla="*/ 1384062 w 4159269"/>
              <a:gd name="connsiteY20" fmla="*/ 0 h 2592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159269" h="2592288">
                <a:moveTo>
                  <a:pt x="1384062" y="0"/>
                </a:moveTo>
                <a:cubicBezTo>
                  <a:pt x="1682329" y="0"/>
                  <a:pt x="1945300" y="151121"/>
                  <a:pt x="2100584" y="380972"/>
                </a:cubicBezTo>
                <a:lnTo>
                  <a:pt x="2160501" y="491361"/>
                </a:lnTo>
                <a:lnTo>
                  <a:pt x="2219541" y="454514"/>
                </a:lnTo>
                <a:cubicBezTo>
                  <a:pt x="2320692" y="399566"/>
                  <a:pt x="2436607" y="368354"/>
                  <a:pt x="2559813" y="368354"/>
                </a:cubicBezTo>
                <a:cubicBezTo>
                  <a:pt x="2855507" y="368354"/>
                  <a:pt x="3109211" y="548135"/>
                  <a:pt x="3217582" y="804353"/>
                </a:cubicBezTo>
                <a:lnTo>
                  <a:pt x="3237038" y="867032"/>
                </a:lnTo>
                <a:lnTo>
                  <a:pt x="3295173" y="864096"/>
                </a:lnTo>
                <a:cubicBezTo>
                  <a:pt x="3772400" y="864096"/>
                  <a:pt x="4159269" y="1250965"/>
                  <a:pt x="4159269" y="1728192"/>
                </a:cubicBezTo>
                <a:cubicBezTo>
                  <a:pt x="4159269" y="2205419"/>
                  <a:pt x="3772400" y="2592288"/>
                  <a:pt x="3295173" y="2592288"/>
                </a:cubicBezTo>
                <a:lnTo>
                  <a:pt x="3284959" y="2591772"/>
                </a:lnTo>
                <a:lnTo>
                  <a:pt x="3282404" y="2592288"/>
                </a:lnTo>
                <a:lnTo>
                  <a:pt x="864096" y="2592288"/>
                </a:lnTo>
                <a:lnTo>
                  <a:pt x="810899" y="2592288"/>
                </a:lnTo>
                <a:lnTo>
                  <a:pt x="793156" y="2588706"/>
                </a:lnTo>
                <a:lnTo>
                  <a:pt x="775747" y="2587827"/>
                </a:lnTo>
                <a:cubicBezTo>
                  <a:pt x="340022" y="2543577"/>
                  <a:pt x="0" y="2175592"/>
                  <a:pt x="0" y="1728192"/>
                </a:cubicBezTo>
                <a:cubicBezTo>
                  <a:pt x="0" y="1429925"/>
                  <a:pt x="151121" y="1166955"/>
                  <a:pt x="380972" y="1011670"/>
                </a:cubicBezTo>
                <a:lnTo>
                  <a:pt x="526860" y="932485"/>
                </a:lnTo>
                <a:lnTo>
                  <a:pt x="519966" y="864096"/>
                </a:lnTo>
                <a:cubicBezTo>
                  <a:pt x="519966" y="386869"/>
                  <a:pt x="906835" y="0"/>
                  <a:pt x="1384062" y="0"/>
                </a:cubicBezTo>
                <a:close/>
              </a:path>
            </a:pathLst>
          </a:custGeom>
          <a:solidFill>
            <a:schemeClr val="bg1"/>
          </a:solidFill>
          <a:ln w="2032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B5090962-DACB-B8E6-106D-28364BFE28D1}"/>
              </a:ext>
            </a:extLst>
          </p:cNvPr>
          <p:cNvSpPr/>
          <p:nvPr/>
        </p:nvSpPr>
        <p:spPr>
          <a:xfrm>
            <a:off x="8472264" y="2420888"/>
            <a:ext cx="2994431" cy="1866297"/>
          </a:xfrm>
          <a:custGeom>
            <a:avLst/>
            <a:gdLst>
              <a:gd name="connsiteX0" fmla="*/ 1384062 w 4159269"/>
              <a:gd name="connsiteY0" fmla="*/ 0 h 2592288"/>
              <a:gd name="connsiteX1" fmla="*/ 2100584 w 4159269"/>
              <a:gd name="connsiteY1" fmla="*/ 380972 h 2592288"/>
              <a:gd name="connsiteX2" fmla="*/ 2160501 w 4159269"/>
              <a:gd name="connsiteY2" fmla="*/ 491361 h 2592288"/>
              <a:gd name="connsiteX3" fmla="*/ 2219541 w 4159269"/>
              <a:gd name="connsiteY3" fmla="*/ 454514 h 2592288"/>
              <a:gd name="connsiteX4" fmla="*/ 2559813 w 4159269"/>
              <a:gd name="connsiteY4" fmla="*/ 368354 h 2592288"/>
              <a:gd name="connsiteX5" fmla="*/ 3217582 w 4159269"/>
              <a:gd name="connsiteY5" fmla="*/ 804353 h 2592288"/>
              <a:gd name="connsiteX6" fmla="*/ 3237038 w 4159269"/>
              <a:gd name="connsiteY6" fmla="*/ 867032 h 2592288"/>
              <a:gd name="connsiteX7" fmla="*/ 3295173 w 4159269"/>
              <a:gd name="connsiteY7" fmla="*/ 864096 h 2592288"/>
              <a:gd name="connsiteX8" fmla="*/ 4159269 w 4159269"/>
              <a:gd name="connsiteY8" fmla="*/ 1728192 h 2592288"/>
              <a:gd name="connsiteX9" fmla="*/ 3295173 w 4159269"/>
              <a:gd name="connsiteY9" fmla="*/ 2592288 h 2592288"/>
              <a:gd name="connsiteX10" fmla="*/ 3284959 w 4159269"/>
              <a:gd name="connsiteY10" fmla="*/ 2591772 h 2592288"/>
              <a:gd name="connsiteX11" fmla="*/ 3282404 w 4159269"/>
              <a:gd name="connsiteY11" fmla="*/ 2592288 h 2592288"/>
              <a:gd name="connsiteX12" fmla="*/ 864096 w 4159269"/>
              <a:gd name="connsiteY12" fmla="*/ 2592288 h 2592288"/>
              <a:gd name="connsiteX13" fmla="*/ 810899 w 4159269"/>
              <a:gd name="connsiteY13" fmla="*/ 2592288 h 2592288"/>
              <a:gd name="connsiteX14" fmla="*/ 793156 w 4159269"/>
              <a:gd name="connsiteY14" fmla="*/ 2588706 h 2592288"/>
              <a:gd name="connsiteX15" fmla="*/ 775747 w 4159269"/>
              <a:gd name="connsiteY15" fmla="*/ 2587827 h 2592288"/>
              <a:gd name="connsiteX16" fmla="*/ 0 w 4159269"/>
              <a:gd name="connsiteY16" fmla="*/ 1728192 h 2592288"/>
              <a:gd name="connsiteX17" fmla="*/ 380972 w 4159269"/>
              <a:gd name="connsiteY17" fmla="*/ 1011670 h 2592288"/>
              <a:gd name="connsiteX18" fmla="*/ 526860 w 4159269"/>
              <a:gd name="connsiteY18" fmla="*/ 932485 h 2592288"/>
              <a:gd name="connsiteX19" fmla="*/ 519966 w 4159269"/>
              <a:gd name="connsiteY19" fmla="*/ 864096 h 2592288"/>
              <a:gd name="connsiteX20" fmla="*/ 1384062 w 4159269"/>
              <a:gd name="connsiteY20" fmla="*/ 0 h 2592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159269" h="2592288">
                <a:moveTo>
                  <a:pt x="1384062" y="0"/>
                </a:moveTo>
                <a:cubicBezTo>
                  <a:pt x="1682329" y="0"/>
                  <a:pt x="1945300" y="151121"/>
                  <a:pt x="2100584" y="380972"/>
                </a:cubicBezTo>
                <a:lnTo>
                  <a:pt x="2160501" y="491361"/>
                </a:lnTo>
                <a:lnTo>
                  <a:pt x="2219541" y="454514"/>
                </a:lnTo>
                <a:cubicBezTo>
                  <a:pt x="2320692" y="399566"/>
                  <a:pt x="2436607" y="368354"/>
                  <a:pt x="2559813" y="368354"/>
                </a:cubicBezTo>
                <a:cubicBezTo>
                  <a:pt x="2855507" y="368354"/>
                  <a:pt x="3109211" y="548135"/>
                  <a:pt x="3217582" y="804353"/>
                </a:cubicBezTo>
                <a:lnTo>
                  <a:pt x="3237038" y="867032"/>
                </a:lnTo>
                <a:lnTo>
                  <a:pt x="3295173" y="864096"/>
                </a:lnTo>
                <a:cubicBezTo>
                  <a:pt x="3772400" y="864096"/>
                  <a:pt x="4159269" y="1250965"/>
                  <a:pt x="4159269" y="1728192"/>
                </a:cubicBezTo>
                <a:cubicBezTo>
                  <a:pt x="4159269" y="2205419"/>
                  <a:pt x="3772400" y="2592288"/>
                  <a:pt x="3295173" y="2592288"/>
                </a:cubicBezTo>
                <a:lnTo>
                  <a:pt x="3284959" y="2591772"/>
                </a:lnTo>
                <a:lnTo>
                  <a:pt x="3282404" y="2592288"/>
                </a:lnTo>
                <a:lnTo>
                  <a:pt x="864096" y="2592288"/>
                </a:lnTo>
                <a:lnTo>
                  <a:pt x="810899" y="2592288"/>
                </a:lnTo>
                <a:lnTo>
                  <a:pt x="793156" y="2588706"/>
                </a:lnTo>
                <a:lnTo>
                  <a:pt x="775747" y="2587827"/>
                </a:lnTo>
                <a:cubicBezTo>
                  <a:pt x="340022" y="2543577"/>
                  <a:pt x="0" y="2175592"/>
                  <a:pt x="0" y="1728192"/>
                </a:cubicBezTo>
                <a:cubicBezTo>
                  <a:pt x="0" y="1429925"/>
                  <a:pt x="151121" y="1166955"/>
                  <a:pt x="380972" y="1011670"/>
                </a:cubicBezTo>
                <a:lnTo>
                  <a:pt x="526860" y="932485"/>
                </a:lnTo>
                <a:lnTo>
                  <a:pt x="519966" y="864096"/>
                </a:lnTo>
                <a:cubicBezTo>
                  <a:pt x="519966" y="386869"/>
                  <a:pt x="906835" y="0"/>
                  <a:pt x="1384062" y="0"/>
                </a:cubicBezTo>
                <a:close/>
              </a:path>
            </a:pathLst>
          </a:custGeom>
          <a:solidFill>
            <a:schemeClr val="bg1"/>
          </a:solidFill>
          <a:ln w="1778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28BAECEB-AF98-17A7-5FD4-DE8D396A5E03}"/>
              </a:ext>
            </a:extLst>
          </p:cNvPr>
          <p:cNvSpPr/>
          <p:nvPr/>
        </p:nvSpPr>
        <p:spPr>
          <a:xfrm>
            <a:off x="6001192" y="2783729"/>
            <a:ext cx="1830091" cy="1140615"/>
          </a:xfrm>
          <a:custGeom>
            <a:avLst/>
            <a:gdLst>
              <a:gd name="connsiteX0" fmla="*/ 1384062 w 4159269"/>
              <a:gd name="connsiteY0" fmla="*/ 0 h 2592288"/>
              <a:gd name="connsiteX1" fmla="*/ 2100584 w 4159269"/>
              <a:gd name="connsiteY1" fmla="*/ 380972 h 2592288"/>
              <a:gd name="connsiteX2" fmla="*/ 2160501 w 4159269"/>
              <a:gd name="connsiteY2" fmla="*/ 491361 h 2592288"/>
              <a:gd name="connsiteX3" fmla="*/ 2219541 w 4159269"/>
              <a:gd name="connsiteY3" fmla="*/ 454514 h 2592288"/>
              <a:gd name="connsiteX4" fmla="*/ 2559813 w 4159269"/>
              <a:gd name="connsiteY4" fmla="*/ 368354 h 2592288"/>
              <a:gd name="connsiteX5" fmla="*/ 3217582 w 4159269"/>
              <a:gd name="connsiteY5" fmla="*/ 804353 h 2592288"/>
              <a:gd name="connsiteX6" fmla="*/ 3237038 w 4159269"/>
              <a:gd name="connsiteY6" fmla="*/ 867032 h 2592288"/>
              <a:gd name="connsiteX7" fmla="*/ 3295173 w 4159269"/>
              <a:gd name="connsiteY7" fmla="*/ 864096 h 2592288"/>
              <a:gd name="connsiteX8" fmla="*/ 4159269 w 4159269"/>
              <a:gd name="connsiteY8" fmla="*/ 1728192 h 2592288"/>
              <a:gd name="connsiteX9" fmla="*/ 3295173 w 4159269"/>
              <a:gd name="connsiteY9" fmla="*/ 2592288 h 2592288"/>
              <a:gd name="connsiteX10" fmla="*/ 3284959 w 4159269"/>
              <a:gd name="connsiteY10" fmla="*/ 2591772 h 2592288"/>
              <a:gd name="connsiteX11" fmla="*/ 3282404 w 4159269"/>
              <a:gd name="connsiteY11" fmla="*/ 2592288 h 2592288"/>
              <a:gd name="connsiteX12" fmla="*/ 864096 w 4159269"/>
              <a:gd name="connsiteY12" fmla="*/ 2592288 h 2592288"/>
              <a:gd name="connsiteX13" fmla="*/ 810899 w 4159269"/>
              <a:gd name="connsiteY13" fmla="*/ 2592288 h 2592288"/>
              <a:gd name="connsiteX14" fmla="*/ 793156 w 4159269"/>
              <a:gd name="connsiteY14" fmla="*/ 2588706 h 2592288"/>
              <a:gd name="connsiteX15" fmla="*/ 775747 w 4159269"/>
              <a:gd name="connsiteY15" fmla="*/ 2587827 h 2592288"/>
              <a:gd name="connsiteX16" fmla="*/ 0 w 4159269"/>
              <a:gd name="connsiteY16" fmla="*/ 1728192 h 2592288"/>
              <a:gd name="connsiteX17" fmla="*/ 380972 w 4159269"/>
              <a:gd name="connsiteY17" fmla="*/ 1011670 h 2592288"/>
              <a:gd name="connsiteX18" fmla="*/ 526860 w 4159269"/>
              <a:gd name="connsiteY18" fmla="*/ 932485 h 2592288"/>
              <a:gd name="connsiteX19" fmla="*/ 519966 w 4159269"/>
              <a:gd name="connsiteY19" fmla="*/ 864096 h 2592288"/>
              <a:gd name="connsiteX20" fmla="*/ 1384062 w 4159269"/>
              <a:gd name="connsiteY20" fmla="*/ 0 h 2592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159269" h="2592288">
                <a:moveTo>
                  <a:pt x="1384062" y="0"/>
                </a:moveTo>
                <a:cubicBezTo>
                  <a:pt x="1682329" y="0"/>
                  <a:pt x="1945300" y="151121"/>
                  <a:pt x="2100584" y="380972"/>
                </a:cubicBezTo>
                <a:lnTo>
                  <a:pt x="2160501" y="491361"/>
                </a:lnTo>
                <a:lnTo>
                  <a:pt x="2219541" y="454514"/>
                </a:lnTo>
                <a:cubicBezTo>
                  <a:pt x="2320692" y="399566"/>
                  <a:pt x="2436607" y="368354"/>
                  <a:pt x="2559813" y="368354"/>
                </a:cubicBezTo>
                <a:cubicBezTo>
                  <a:pt x="2855507" y="368354"/>
                  <a:pt x="3109211" y="548135"/>
                  <a:pt x="3217582" y="804353"/>
                </a:cubicBezTo>
                <a:lnTo>
                  <a:pt x="3237038" y="867032"/>
                </a:lnTo>
                <a:lnTo>
                  <a:pt x="3295173" y="864096"/>
                </a:lnTo>
                <a:cubicBezTo>
                  <a:pt x="3772400" y="864096"/>
                  <a:pt x="4159269" y="1250965"/>
                  <a:pt x="4159269" y="1728192"/>
                </a:cubicBezTo>
                <a:cubicBezTo>
                  <a:pt x="4159269" y="2205419"/>
                  <a:pt x="3772400" y="2592288"/>
                  <a:pt x="3295173" y="2592288"/>
                </a:cubicBezTo>
                <a:lnTo>
                  <a:pt x="3284959" y="2591772"/>
                </a:lnTo>
                <a:lnTo>
                  <a:pt x="3282404" y="2592288"/>
                </a:lnTo>
                <a:lnTo>
                  <a:pt x="864096" y="2592288"/>
                </a:lnTo>
                <a:lnTo>
                  <a:pt x="810899" y="2592288"/>
                </a:lnTo>
                <a:lnTo>
                  <a:pt x="793156" y="2588706"/>
                </a:lnTo>
                <a:lnTo>
                  <a:pt x="775747" y="2587827"/>
                </a:lnTo>
                <a:cubicBezTo>
                  <a:pt x="340022" y="2543577"/>
                  <a:pt x="0" y="2175592"/>
                  <a:pt x="0" y="1728192"/>
                </a:cubicBezTo>
                <a:cubicBezTo>
                  <a:pt x="0" y="1429925"/>
                  <a:pt x="151121" y="1166955"/>
                  <a:pt x="380972" y="1011670"/>
                </a:cubicBezTo>
                <a:lnTo>
                  <a:pt x="526860" y="932485"/>
                </a:lnTo>
                <a:lnTo>
                  <a:pt x="519966" y="864096"/>
                </a:lnTo>
                <a:cubicBezTo>
                  <a:pt x="519966" y="386869"/>
                  <a:pt x="906835" y="0"/>
                  <a:pt x="1384062" y="0"/>
                </a:cubicBezTo>
                <a:close/>
              </a:path>
            </a:pathLst>
          </a:custGeom>
          <a:solidFill>
            <a:schemeClr val="bg1"/>
          </a:solidFill>
          <a:ln w="1524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9" name="フリーフォーム: 図形 18">
            <a:extLst>
              <a:ext uri="{FF2B5EF4-FFF2-40B4-BE49-F238E27FC236}">
                <a16:creationId xmlns:a16="http://schemas.microsoft.com/office/drawing/2014/main" id="{D840C04A-0C7B-2373-9C8E-F6527C9A0CB1}"/>
              </a:ext>
            </a:extLst>
          </p:cNvPr>
          <p:cNvSpPr/>
          <p:nvPr/>
        </p:nvSpPr>
        <p:spPr>
          <a:xfrm>
            <a:off x="4090710" y="2947992"/>
            <a:ext cx="1302977" cy="812088"/>
          </a:xfrm>
          <a:custGeom>
            <a:avLst/>
            <a:gdLst>
              <a:gd name="connsiteX0" fmla="*/ 1384062 w 4159269"/>
              <a:gd name="connsiteY0" fmla="*/ 0 h 2592288"/>
              <a:gd name="connsiteX1" fmla="*/ 2100584 w 4159269"/>
              <a:gd name="connsiteY1" fmla="*/ 380972 h 2592288"/>
              <a:gd name="connsiteX2" fmla="*/ 2160501 w 4159269"/>
              <a:gd name="connsiteY2" fmla="*/ 491361 h 2592288"/>
              <a:gd name="connsiteX3" fmla="*/ 2219541 w 4159269"/>
              <a:gd name="connsiteY3" fmla="*/ 454514 h 2592288"/>
              <a:gd name="connsiteX4" fmla="*/ 2559813 w 4159269"/>
              <a:gd name="connsiteY4" fmla="*/ 368354 h 2592288"/>
              <a:gd name="connsiteX5" fmla="*/ 3217582 w 4159269"/>
              <a:gd name="connsiteY5" fmla="*/ 804353 h 2592288"/>
              <a:gd name="connsiteX6" fmla="*/ 3237038 w 4159269"/>
              <a:gd name="connsiteY6" fmla="*/ 867032 h 2592288"/>
              <a:gd name="connsiteX7" fmla="*/ 3295173 w 4159269"/>
              <a:gd name="connsiteY7" fmla="*/ 864096 h 2592288"/>
              <a:gd name="connsiteX8" fmla="*/ 4159269 w 4159269"/>
              <a:gd name="connsiteY8" fmla="*/ 1728192 h 2592288"/>
              <a:gd name="connsiteX9" fmla="*/ 3295173 w 4159269"/>
              <a:gd name="connsiteY9" fmla="*/ 2592288 h 2592288"/>
              <a:gd name="connsiteX10" fmla="*/ 3284959 w 4159269"/>
              <a:gd name="connsiteY10" fmla="*/ 2591772 h 2592288"/>
              <a:gd name="connsiteX11" fmla="*/ 3282404 w 4159269"/>
              <a:gd name="connsiteY11" fmla="*/ 2592288 h 2592288"/>
              <a:gd name="connsiteX12" fmla="*/ 864096 w 4159269"/>
              <a:gd name="connsiteY12" fmla="*/ 2592288 h 2592288"/>
              <a:gd name="connsiteX13" fmla="*/ 810899 w 4159269"/>
              <a:gd name="connsiteY13" fmla="*/ 2592288 h 2592288"/>
              <a:gd name="connsiteX14" fmla="*/ 793156 w 4159269"/>
              <a:gd name="connsiteY14" fmla="*/ 2588706 h 2592288"/>
              <a:gd name="connsiteX15" fmla="*/ 775747 w 4159269"/>
              <a:gd name="connsiteY15" fmla="*/ 2587827 h 2592288"/>
              <a:gd name="connsiteX16" fmla="*/ 0 w 4159269"/>
              <a:gd name="connsiteY16" fmla="*/ 1728192 h 2592288"/>
              <a:gd name="connsiteX17" fmla="*/ 380972 w 4159269"/>
              <a:gd name="connsiteY17" fmla="*/ 1011670 h 2592288"/>
              <a:gd name="connsiteX18" fmla="*/ 526860 w 4159269"/>
              <a:gd name="connsiteY18" fmla="*/ 932485 h 2592288"/>
              <a:gd name="connsiteX19" fmla="*/ 519966 w 4159269"/>
              <a:gd name="connsiteY19" fmla="*/ 864096 h 2592288"/>
              <a:gd name="connsiteX20" fmla="*/ 1384062 w 4159269"/>
              <a:gd name="connsiteY20" fmla="*/ 0 h 2592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159269" h="2592288">
                <a:moveTo>
                  <a:pt x="1384062" y="0"/>
                </a:moveTo>
                <a:cubicBezTo>
                  <a:pt x="1682329" y="0"/>
                  <a:pt x="1945300" y="151121"/>
                  <a:pt x="2100584" y="380972"/>
                </a:cubicBezTo>
                <a:lnTo>
                  <a:pt x="2160501" y="491361"/>
                </a:lnTo>
                <a:lnTo>
                  <a:pt x="2219541" y="454514"/>
                </a:lnTo>
                <a:cubicBezTo>
                  <a:pt x="2320692" y="399566"/>
                  <a:pt x="2436607" y="368354"/>
                  <a:pt x="2559813" y="368354"/>
                </a:cubicBezTo>
                <a:cubicBezTo>
                  <a:pt x="2855507" y="368354"/>
                  <a:pt x="3109211" y="548135"/>
                  <a:pt x="3217582" y="804353"/>
                </a:cubicBezTo>
                <a:lnTo>
                  <a:pt x="3237038" y="867032"/>
                </a:lnTo>
                <a:lnTo>
                  <a:pt x="3295173" y="864096"/>
                </a:lnTo>
                <a:cubicBezTo>
                  <a:pt x="3772400" y="864096"/>
                  <a:pt x="4159269" y="1250965"/>
                  <a:pt x="4159269" y="1728192"/>
                </a:cubicBezTo>
                <a:cubicBezTo>
                  <a:pt x="4159269" y="2205419"/>
                  <a:pt x="3772400" y="2592288"/>
                  <a:pt x="3295173" y="2592288"/>
                </a:cubicBezTo>
                <a:lnTo>
                  <a:pt x="3284959" y="2591772"/>
                </a:lnTo>
                <a:lnTo>
                  <a:pt x="3282404" y="2592288"/>
                </a:lnTo>
                <a:lnTo>
                  <a:pt x="864096" y="2592288"/>
                </a:lnTo>
                <a:lnTo>
                  <a:pt x="810899" y="2592288"/>
                </a:lnTo>
                <a:lnTo>
                  <a:pt x="793156" y="2588706"/>
                </a:lnTo>
                <a:lnTo>
                  <a:pt x="775747" y="2587827"/>
                </a:lnTo>
                <a:cubicBezTo>
                  <a:pt x="340022" y="2543577"/>
                  <a:pt x="0" y="2175592"/>
                  <a:pt x="0" y="1728192"/>
                </a:cubicBezTo>
                <a:cubicBezTo>
                  <a:pt x="0" y="1429925"/>
                  <a:pt x="151121" y="1166955"/>
                  <a:pt x="380972" y="1011670"/>
                </a:cubicBezTo>
                <a:lnTo>
                  <a:pt x="526860" y="932485"/>
                </a:lnTo>
                <a:lnTo>
                  <a:pt x="519966" y="864096"/>
                </a:lnTo>
                <a:cubicBezTo>
                  <a:pt x="519966" y="386869"/>
                  <a:pt x="906835" y="0"/>
                  <a:pt x="1384062" y="0"/>
                </a:cubicBezTo>
                <a:close/>
              </a:path>
            </a:pathLst>
          </a:custGeom>
          <a:solidFill>
            <a:schemeClr val="bg1"/>
          </a:solidFill>
          <a:ln w="1270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ED1EBFCF-7581-6B14-74BE-4E4C9C90B4AE}"/>
              </a:ext>
            </a:extLst>
          </p:cNvPr>
          <p:cNvSpPr/>
          <p:nvPr/>
        </p:nvSpPr>
        <p:spPr>
          <a:xfrm>
            <a:off x="2534132" y="3049030"/>
            <a:ext cx="978751" cy="610012"/>
          </a:xfrm>
          <a:custGeom>
            <a:avLst/>
            <a:gdLst>
              <a:gd name="connsiteX0" fmla="*/ 1384062 w 4159269"/>
              <a:gd name="connsiteY0" fmla="*/ 0 h 2592288"/>
              <a:gd name="connsiteX1" fmla="*/ 2100584 w 4159269"/>
              <a:gd name="connsiteY1" fmla="*/ 380972 h 2592288"/>
              <a:gd name="connsiteX2" fmla="*/ 2160501 w 4159269"/>
              <a:gd name="connsiteY2" fmla="*/ 491361 h 2592288"/>
              <a:gd name="connsiteX3" fmla="*/ 2219541 w 4159269"/>
              <a:gd name="connsiteY3" fmla="*/ 454514 h 2592288"/>
              <a:gd name="connsiteX4" fmla="*/ 2559813 w 4159269"/>
              <a:gd name="connsiteY4" fmla="*/ 368354 h 2592288"/>
              <a:gd name="connsiteX5" fmla="*/ 3217582 w 4159269"/>
              <a:gd name="connsiteY5" fmla="*/ 804353 h 2592288"/>
              <a:gd name="connsiteX6" fmla="*/ 3237038 w 4159269"/>
              <a:gd name="connsiteY6" fmla="*/ 867032 h 2592288"/>
              <a:gd name="connsiteX7" fmla="*/ 3295173 w 4159269"/>
              <a:gd name="connsiteY7" fmla="*/ 864096 h 2592288"/>
              <a:gd name="connsiteX8" fmla="*/ 4159269 w 4159269"/>
              <a:gd name="connsiteY8" fmla="*/ 1728192 h 2592288"/>
              <a:gd name="connsiteX9" fmla="*/ 3295173 w 4159269"/>
              <a:gd name="connsiteY9" fmla="*/ 2592288 h 2592288"/>
              <a:gd name="connsiteX10" fmla="*/ 3284959 w 4159269"/>
              <a:gd name="connsiteY10" fmla="*/ 2591772 h 2592288"/>
              <a:gd name="connsiteX11" fmla="*/ 3282404 w 4159269"/>
              <a:gd name="connsiteY11" fmla="*/ 2592288 h 2592288"/>
              <a:gd name="connsiteX12" fmla="*/ 864096 w 4159269"/>
              <a:gd name="connsiteY12" fmla="*/ 2592288 h 2592288"/>
              <a:gd name="connsiteX13" fmla="*/ 810899 w 4159269"/>
              <a:gd name="connsiteY13" fmla="*/ 2592288 h 2592288"/>
              <a:gd name="connsiteX14" fmla="*/ 793156 w 4159269"/>
              <a:gd name="connsiteY14" fmla="*/ 2588706 h 2592288"/>
              <a:gd name="connsiteX15" fmla="*/ 775747 w 4159269"/>
              <a:gd name="connsiteY15" fmla="*/ 2587827 h 2592288"/>
              <a:gd name="connsiteX16" fmla="*/ 0 w 4159269"/>
              <a:gd name="connsiteY16" fmla="*/ 1728192 h 2592288"/>
              <a:gd name="connsiteX17" fmla="*/ 380972 w 4159269"/>
              <a:gd name="connsiteY17" fmla="*/ 1011670 h 2592288"/>
              <a:gd name="connsiteX18" fmla="*/ 526860 w 4159269"/>
              <a:gd name="connsiteY18" fmla="*/ 932485 h 2592288"/>
              <a:gd name="connsiteX19" fmla="*/ 519966 w 4159269"/>
              <a:gd name="connsiteY19" fmla="*/ 864096 h 2592288"/>
              <a:gd name="connsiteX20" fmla="*/ 1384062 w 4159269"/>
              <a:gd name="connsiteY20" fmla="*/ 0 h 2592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159269" h="2592288">
                <a:moveTo>
                  <a:pt x="1384062" y="0"/>
                </a:moveTo>
                <a:cubicBezTo>
                  <a:pt x="1682329" y="0"/>
                  <a:pt x="1945300" y="151121"/>
                  <a:pt x="2100584" y="380972"/>
                </a:cubicBezTo>
                <a:lnTo>
                  <a:pt x="2160501" y="491361"/>
                </a:lnTo>
                <a:lnTo>
                  <a:pt x="2219541" y="454514"/>
                </a:lnTo>
                <a:cubicBezTo>
                  <a:pt x="2320692" y="399566"/>
                  <a:pt x="2436607" y="368354"/>
                  <a:pt x="2559813" y="368354"/>
                </a:cubicBezTo>
                <a:cubicBezTo>
                  <a:pt x="2855507" y="368354"/>
                  <a:pt x="3109211" y="548135"/>
                  <a:pt x="3217582" y="804353"/>
                </a:cubicBezTo>
                <a:lnTo>
                  <a:pt x="3237038" y="867032"/>
                </a:lnTo>
                <a:lnTo>
                  <a:pt x="3295173" y="864096"/>
                </a:lnTo>
                <a:cubicBezTo>
                  <a:pt x="3772400" y="864096"/>
                  <a:pt x="4159269" y="1250965"/>
                  <a:pt x="4159269" y="1728192"/>
                </a:cubicBezTo>
                <a:cubicBezTo>
                  <a:pt x="4159269" y="2205419"/>
                  <a:pt x="3772400" y="2592288"/>
                  <a:pt x="3295173" y="2592288"/>
                </a:cubicBezTo>
                <a:lnTo>
                  <a:pt x="3284959" y="2591772"/>
                </a:lnTo>
                <a:lnTo>
                  <a:pt x="3282404" y="2592288"/>
                </a:lnTo>
                <a:lnTo>
                  <a:pt x="864096" y="2592288"/>
                </a:lnTo>
                <a:lnTo>
                  <a:pt x="810899" y="2592288"/>
                </a:lnTo>
                <a:lnTo>
                  <a:pt x="793156" y="2588706"/>
                </a:lnTo>
                <a:lnTo>
                  <a:pt x="775747" y="2587827"/>
                </a:lnTo>
                <a:cubicBezTo>
                  <a:pt x="340022" y="2543577"/>
                  <a:pt x="0" y="2175592"/>
                  <a:pt x="0" y="1728192"/>
                </a:cubicBezTo>
                <a:cubicBezTo>
                  <a:pt x="0" y="1429925"/>
                  <a:pt x="151121" y="1166955"/>
                  <a:pt x="380972" y="1011670"/>
                </a:cubicBezTo>
                <a:lnTo>
                  <a:pt x="526860" y="932485"/>
                </a:lnTo>
                <a:lnTo>
                  <a:pt x="519966" y="864096"/>
                </a:lnTo>
                <a:cubicBezTo>
                  <a:pt x="519966" y="386869"/>
                  <a:pt x="906835" y="0"/>
                  <a:pt x="1384062" y="0"/>
                </a:cubicBezTo>
                <a:close/>
              </a:path>
            </a:pathLst>
          </a:custGeom>
          <a:solidFill>
            <a:schemeClr val="bg1"/>
          </a:solidFill>
          <a:ln w="1016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1" name="フリーフォーム: 図形 20">
            <a:extLst>
              <a:ext uri="{FF2B5EF4-FFF2-40B4-BE49-F238E27FC236}">
                <a16:creationId xmlns:a16="http://schemas.microsoft.com/office/drawing/2014/main" id="{9D9173CB-CB08-BCC7-7064-251CDDCF3DCF}"/>
              </a:ext>
            </a:extLst>
          </p:cNvPr>
          <p:cNvSpPr/>
          <p:nvPr/>
        </p:nvSpPr>
        <p:spPr>
          <a:xfrm>
            <a:off x="1302589" y="3150320"/>
            <a:ext cx="653716" cy="407432"/>
          </a:xfrm>
          <a:custGeom>
            <a:avLst/>
            <a:gdLst>
              <a:gd name="connsiteX0" fmla="*/ 1384062 w 4159269"/>
              <a:gd name="connsiteY0" fmla="*/ 0 h 2592288"/>
              <a:gd name="connsiteX1" fmla="*/ 2100584 w 4159269"/>
              <a:gd name="connsiteY1" fmla="*/ 380972 h 2592288"/>
              <a:gd name="connsiteX2" fmla="*/ 2160501 w 4159269"/>
              <a:gd name="connsiteY2" fmla="*/ 491361 h 2592288"/>
              <a:gd name="connsiteX3" fmla="*/ 2219541 w 4159269"/>
              <a:gd name="connsiteY3" fmla="*/ 454514 h 2592288"/>
              <a:gd name="connsiteX4" fmla="*/ 2559813 w 4159269"/>
              <a:gd name="connsiteY4" fmla="*/ 368354 h 2592288"/>
              <a:gd name="connsiteX5" fmla="*/ 3217582 w 4159269"/>
              <a:gd name="connsiteY5" fmla="*/ 804353 h 2592288"/>
              <a:gd name="connsiteX6" fmla="*/ 3237038 w 4159269"/>
              <a:gd name="connsiteY6" fmla="*/ 867032 h 2592288"/>
              <a:gd name="connsiteX7" fmla="*/ 3295173 w 4159269"/>
              <a:gd name="connsiteY7" fmla="*/ 864096 h 2592288"/>
              <a:gd name="connsiteX8" fmla="*/ 4159269 w 4159269"/>
              <a:gd name="connsiteY8" fmla="*/ 1728192 h 2592288"/>
              <a:gd name="connsiteX9" fmla="*/ 3295173 w 4159269"/>
              <a:gd name="connsiteY9" fmla="*/ 2592288 h 2592288"/>
              <a:gd name="connsiteX10" fmla="*/ 3284959 w 4159269"/>
              <a:gd name="connsiteY10" fmla="*/ 2591772 h 2592288"/>
              <a:gd name="connsiteX11" fmla="*/ 3282404 w 4159269"/>
              <a:gd name="connsiteY11" fmla="*/ 2592288 h 2592288"/>
              <a:gd name="connsiteX12" fmla="*/ 864096 w 4159269"/>
              <a:gd name="connsiteY12" fmla="*/ 2592288 h 2592288"/>
              <a:gd name="connsiteX13" fmla="*/ 810899 w 4159269"/>
              <a:gd name="connsiteY13" fmla="*/ 2592288 h 2592288"/>
              <a:gd name="connsiteX14" fmla="*/ 793156 w 4159269"/>
              <a:gd name="connsiteY14" fmla="*/ 2588706 h 2592288"/>
              <a:gd name="connsiteX15" fmla="*/ 775747 w 4159269"/>
              <a:gd name="connsiteY15" fmla="*/ 2587827 h 2592288"/>
              <a:gd name="connsiteX16" fmla="*/ 0 w 4159269"/>
              <a:gd name="connsiteY16" fmla="*/ 1728192 h 2592288"/>
              <a:gd name="connsiteX17" fmla="*/ 380972 w 4159269"/>
              <a:gd name="connsiteY17" fmla="*/ 1011670 h 2592288"/>
              <a:gd name="connsiteX18" fmla="*/ 526860 w 4159269"/>
              <a:gd name="connsiteY18" fmla="*/ 932485 h 2592288"/>
              <a:gd name="connsiteX19" fmla="*/ 519966 w 4159269"/>
              <a:gd name="connsiteY19" fmla="*/ 864096 h 2592288"/>
              <a:gd name="connsiteX20" fmla="*/ 1384062 w 4159269"/>
              <a:gd name="connsiteY20" fmla="*/ 0 h 2592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159269" h="2592288">
                <a:moveTo>
                  <a:pt x="1384062" y="0"/>
                </a:moveTo>
                <a:cubicBezTo>
                  <a:pt x="1682329" y="0"/>
                  <a:pt x="1945300" y="151121"/>
                  <a:pt x="2100584" y="380972"/>
                </a:cubicBezTo>
                <a:lnTo>
                  <a:pt x="2160501" y="491361"/>
                </a:lnTo>
                <a:lnTo>
                  <a:pt x="2219541" y="454514"/>
                </a:lnTo>
                <a:cubicBezTo>
                  <a:pt x="2320692" y="399566"/>
                  <a:pt x="2436607" y="368354"/>
                  <a:pt x="2559813" y="368354"/>
                </a:cubicBezTo>
                <a:cubicBezTo>
                  <a:pt x="2855507" y="368354"/>
                  <a:pt x="3109211" y="548135"/>
                  <a:pt x="3217582" y="804353"/>
                </a:cubicBezTo>
                <a:lnTo>
                  <a:pt x="3237038" y="867032"/>
                </a:lnTo>
                <a:lnTo>
                  <a:pt x="3295173" y="864096"/>
                </a:lnTo>
                <a:cubicBezTo>
                  <a:pt x="3772400" y="864096"/>
                  <a:pt x="4159269" y="1250965"/>
                  <a:pt x="4159269" y="1728192"/>
                </a:cubicBezTo>
                <a:cubicBezTo>
                  <a:pt x="4159269" y="2205419"/>
                  <a:pt x="3772400" y="2592288"/>
                  <a:pt x="3295173" y="2592288"/>
                </a:cubicBezTo>
                <a:lnTo>
                  <a:pt x="3284959" y="2591772"/>
                </a:lnTo>
                <a:lnTo>
                  <a:pt x="3282404" y="2592288"/>
                </a:lnTo>
                <a:lnTo>
                  <a:pt x="864096" y="2592288"/>
                </a:lnTo>
                <a:lnTo>
                  <a:pt x="810899" y="2592288"/>
                </a:lnTo>
                <a:lnTo>
                  <a:pt x="793156" y="2588706"/>
                </a:lnTo>
                <a:lnTo>
                  <a:pt x="775747" y="2587827"/>
                </a:lnTo>
                <a:cubicBezTo>
                  <a:pt x="340022" y="2543577"/>
                  <a:pt x="0" y="2175592"/>
                  <a:pt x="0" y="1728192"/>
                </a:cubicBezTo>
                <a:cubicBezTo>
                  <a:pt x="0" y="1429925"/>
                  <a:pt x="151121" y="1166955"/>
                  <a:pt x="380972" y="1011670"/>
                </a:cubicBezTo>
                <a:lnTo>
                  <a:pt x="526860" y="932485"/>
                </a:lnTo>
                <a:lnTo>
                  <a:pt x="519966" y="864096"/>
                </a:lnTo>
                <a:cubicBezTo>
                  <a:pt x="519966" y="386869"/>
                  <a:pt x="906835" y="0"/>
                  <a:pt x="1384062" y="0"/>
                </a:cubicBezTo>
                <a:close/>
              </a:path>
            </a:pathLst>
          </a:custGeom>
          <a:solidFill>
            <a:schemeClr val="bg1"/>
          </a:solidFill>
          <a:ln w="635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2023-06-02T10:40:34Z</dcterms:modified>
</cp:coreProperties>
</file>