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1378" r:id="rId2"/>
    <p:sldId id="1379" r:id="rId3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452A"/>
    <a:srgbClr val="FFFFFF"/>
    <a:srgbClr val="E6E6E6"/>
    <a:srgbClr val="000000"/>
    <a:srgbClr val="B91B36"/>
    <a:srgbClr val="CE2C4B"/>
    <a:srgbClr val="E5EACA"/>
    <a:srgbClr val="F5817C"/>
    <a:srgbClr val="00006E"/>
    <a:srgbClr val="E0D3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48" autoAdjust="0"/>
    <p:restoredTop sz="95882" autoAdjust="0"/>
  </p:normalViewPr>
  <p:slideViewPr>
    <p:cSldViewPr>
      <p:cViewPr varScale="1">
        <p:scale>
          <a:sx n="86" d="100"/>
          <a:sy n="86" d="100"/>
        </p:scale>
        <p:origin x="80" y="9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2796" y="6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6F4CFCD9-AB4C-496F-8612-F0F8664423E6}" type="datetimeFigureOut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EA266F6F-572E-4F96-8CF3-85720C61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373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16D5FD97-398B-40BA-82A0-DA12832C9B1F}" type="datetimeFigureOut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294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5" tIns="45739" rIns="91475" bIns="4573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75" tIns="45739" rIns="91475" bIns="45739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10AA0854-438B-41A8-8FE1-BD26005912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55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9770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832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55574" y="2780928"/>
            <a:ext cx="7653269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sp>
        <p:nvSpPr>
          <p:cNvPr id="14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55574" y="3645025"/>
            <a:ext cx="7680853" cy="402182"/>
          </a:xfrm>
        </p:spPr>
        <p:txBody>
          <a:bodyPr>
            <a:normAutofit/>
          </a:bodyPr>
          <a:lstStyle>
            <a:lvl1pPr algn="ct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A3B663D-7EE5-474F-B42C-BCAEBD36A856}" type="datetime1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06FA8C1-BD2C-4623-BE0F-3FA695B38243}" type="datetime1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227864" y="6525344"/>
            <a:ext cx="2844800" cy="21602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F8785F94-E328-76CE-C55A-2FFB207727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400" y="620688"/>
            <a:ext cx="4079776" cy="422530"/>
          </a:xfrm>
          <a:noFill/>
        </p:spPr>
        <p:txBody>
          <a:bodyPr>
            <a:normAutofit/>
          </a:bodyPr>
          <a:lstStyle>
            <a:lvl1pPr algn="l"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775520" y="6537307"/>
            <a:ext cx="3860800" cy="216024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dirty="0"/>
              <a:t>Copyright (c) </a:t>
            </a:r>
            <a:r>
              <a:rPr lang="en-US" altLang="ja-JP" dirty="0" err="1"/>
              <a:t>freesale</a:t>
            </a:r>
            <a:r>
              <a:rPr lang="en-US" altLang="ja-JP" dirty="0"/>
              <a:t> All Rights Reserved. </a:t>
            </a: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1BD6EE38-48F3-47D6-2F21-1D453C5753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DE7E3D14-C3E4-C5F9-3500-370C511526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319D9C7-EAA5-4BDA-AC4B-7B6EFB39FD76}" type="datetime1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6" name="グラフィックス 5">
            <a:extLst>
              <a:ext uri="{FF2B5EF4-FFF2-40B4-BE49-F238E27FC236}">
                <a16:creationId xmlns:a16="http://schemas.microsoft.com/office/drawing/2014/main" id="{9FD9226A-B6BE-EC2C-8696-91E57D4222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AD50A73-F8A2-4CFE-9F97-2CD1B670ABFC}" type="datetime1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EE62F4AD-81EB-9181-8C72-5B6E32D6E7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B392486-75A5-48A6-887D-F7DCC4179B1D}" type="datetime1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9FC8A2D-DC99-4C70-B63D-3D54155959F1}" type="datetime1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68341" y="6525344"/>
            <a:ext cx="28448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3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4A81DEBE-63D1-4BDE-297C-95CED0CFBDF9}"/>
              </a:ext>
            </a:extLst>
          </p:cNvPr>
          <p:cNvGrpSpPr/>
          <p:nvPr/>
        </p:nvGrpSpPr>
        <p:grpSpPr>
          <a:xfrm>
            <a:off x="4583832" y="1712939"/>
            <a:ext cx="3024336" cy="3374512"/>
            <a:chOff x="1127448" y="2267634"/>
            <a:chExt cx="1779339" cy="1985363"/>
          </a:xfrm>
        </p:grpSpPr>
        <p:sp>
          <p:nvSpPr>
            <p:cNvPr id="10" name="四角形: 角を丸くする 9">
              <a:extLst>
                <a:ext uri="{FF2B5EF4-FFF2-40B4-BE49-F238E27FC236}">
                  <a16:creationId xmlns:a16="http://schemas.microsoft.com/office/drawing/2014/main" id="{7DFEA33B-2E50-FC61-2CC1-308F791C0923}"/>
                </a:ext>
              </a:extLst>
            </p:cNvPr>
            <p:cNvSpPr/>
            <p:nvPr/>
          </p:nvSpPr>
          <p:spPr>
            <a:xfrm>
              <a:off x="1127448" y="2825637"/>
              <a:ext cx="1779339" cy="1427360"/>
            </a:xfrm>
            <a:prstGeom prst="roundRect">
              <a:avLst>
                <a:gd name="adj" fmla="val 13173"/>
              </a:avLst>
            </a:prstGeom>
            <a:noFill/>
            <a:ln w="1905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楕円 10">
              <a:extLst>
                <a:ext uri="{FF2B5EF4-FFF2-40B4-BE49-F238E27FC236}">
                  <a16:creationId xmlns:a16="http://schemas.microsoft.com/office/drawing/2014/main" id="{40A1F287-6F19-02DB-3CF2-3DF8DE615529}"/>
                </a:ext>
              </a:extLst>
            </p:cNvPr>
            <p:cNvSpPr/>
            <p:nvPr/>
          </p:nvSpPr>
          <p:spPr>
            <a:xfrm>
              <a:off x="1853093" y="3364718"/>
              <a:ext cx="315863" cy="31586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571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" name="円弧 11">
              <a:extLst>
                <a:ext uri="{FF2B5EF4-FFF2-40B4-BE49-F238E27FC236}">
                  <a16:creationId xmlns:a16="http://schemas.microsoft.com/office/drawing/2014/main" id="{D1F611B0-5D7D-55A0-4509-CA2A0CB9B004}"/>
                </a:ext>
              </a:extLst>
            </p:cNvPr>
            <p:cNvSpPr/>
            <p:nvPr/>
          </p:nvSpPr>
          <p:spPr>
            <a:xfrm rot="20225773">
              <a:off x="1787070" y="2267634"/>
              <a:ext cx="648208" cy="648208"/>
            </a:xfrm>
            <a:prstGeom prst="arc">
              <a:avLst>
                <a:gd name="adj1" fmla="val 12006835"/>
                <a:gd name="adj2" fmla="val 4314068"/>
              </a:avLst>
            </a:prstGeom>
            <a:noFill/>
            <a:ln w="190500">
              <a:solidFill>
                <a:schemeClr val="tx1">
                  <a:lumMod val="75000"/>
                  <a:lumOff val="25000"/>
                </a:schemeClr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15191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43CE8D99-319F-24F3-5396-10E9F92369EE}"/>
              </a:ext>
            </a:extLst>
          </p:cNvPr>
          <p:cNvGrpSpPr/>
          <p:nvPr/>
        </p:nvGrpSpPr>
        <p:grpSpPr>
          <a:xfrm>
            <a:off x="6976656" y="2856174"/>
            <a:ext cx="3024336" cy="3374512"/>
            <a:chOff x="1127448" y="2267634"/>
            <a:chExt cx="1779339" cy="1985363"/>
          </a:xfrm>
        </p:grpSpPr>
        <p:sp>
          <p:nvSpPr>
            <p:cNvPr id="6" name="四角形: 角を丸くする 5">
              <a:extLst>
                <a:ext uri="{FF2B5EF4-FFF2-40B4-BE49-F238E27FC236}">
                  <a16:creationId xmlns:a16="http://schemas.microsoft.com/office/drawing/2014/main" id="{2616E1BA-1AB5-3694-5D55-4E8791E5DA55}"/>
                </a:ext>
              </a:extLst>
            </p:cNvPr>
            <p:cNvSpPr/>
            <p:nvPr/>
          </p:nvSpPr>
          <p:spPr>
            <a:xfrm>
              <a:off x="1127448" y="2825637"/>
              <a:ext cx="1779339" cy="1427360"/>
            </a:xfrm>
            <a:prstGeom prst="roundRect">
              <a:avLst>
                <a:gd name="adj" fmla="val 13173"/>
              </a:avLst>
            </a:prstGeom>
            <a:noFill/>
            <a:ln w="1905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" name="楕円 6">
              <a:extLst>
                <a:ext uri="{FF2B5EF4-FFF2-40B4-BE49-F238E27FC236}">
                  <a16:creationId xmlns:a16="http://schemas.microsoft.com/office/drawing/2014/main" id="{24A5F4FB-9575-D1A0-3AD0-FF188F23C9D5}"/>
                </a:ext>
              </a:extLst>
            </p:cNvPr>
            <p:cNvSpPr/>
            <p:nvPr/>
          </p:nvSpPr>
          <p:spPr>
            <a:xfrm>
              <a:off x="1853093" y="3364718"/>
              <a:ext cx="315863" cy="31586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571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" name="円弧 7">
              <a:extLst>
                <a:ext uri="{FF2B5EF4-FFF2-40B4-BE49-F238E27FC236}">
                  <a16:creationId xmlns:a16="http://schemas.microsoft.com/office/drawing/2014/main" id="{FDDBC2B0-1C94-E10C-765F-ACCEF0515406}"/>
                </a:ext>
              </a:extLst>
            </p:cNvPr>
            <p:cNvSpPr/>
            <p:nvPr/>
          </p:nvSpPr>
          <p:spPr>
            <a:xfrm rot="20225773">
              <a:off x="1787070" y="2267634"/>
              <a:ext cx="648208" cy="648208"/>
            </a:xfrm>
            <a:prstGeom prst="arc">
              <a:avLst>
                <a:gd name="adj1" fmla="val 12006835"/>
                <a:gd name="adj2" fmla="val 4314068"/>
              </a:avLst>
            </a:prstGeom>
            <a:noFill/>
            <a:ln w="190500">
              <a:solidFill>
                <a:schemeClr val="tx1">
                  <a:lumMod val="75000"/>
                  <a:lumOff val="25000"/>
                </a:schemeClr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82E7DB0A-48F5-73DA-26B5-46173C1FCE6B}"/>
              </a:ext>
            </a:extLst>
          </p:cNvPr>
          <p:cNvGrpSpPr/>
          <p:nvPr/>
        </p:nvGrpSpPr>
        <p:grpSpPr>
          <a:xfrm>
            <a:off x="2492770" y="3576147"/>
            <a:ext cx="2174321" cy="2426077"/>
            <a:chOff x="1127448" y="2267634"/>
            <a:chExt cx="1779339" cy="1985363"/>
          </a:xfrm>
        </p:grpSpPr>
        <p:sp>
          <p:nvSpPr>
            <p:cNvPr id="38" name="四角形: 角を丸くする 37">
              <a:extLst>
                <a:ext uri="{FF2B5EF4-FFF2-40B4-BE49-F238E27FC236}">
                  <a16:creationId xmlns:a16="http://schemas.microsoft.com/office/drawing/2014/main" id="{2CE2E2BE-AB6C-89F1-3779-749FBDB8480B}"/>
                </a:ext>
              </a:extLst>
            </p:cNvPr>
            <p:cNvSpPr/>
            <p:nvPr/>
          </p:nvSpPr>
          <p:spPr>
            <a:xfrm>
              <a:off x="1127448" y="2825637"/>
              <a:ext cx="1779339" cy="1427360"/>
            </a:xfrm>
            <a:prstGeom prst="roundRect">
              <a:avLst>
                <a:gd name="adj" fmla="val 13173"/>
              </a:avLst>
            </a:prstGeom>
            <a:noFill/>
            <a:ln w="1524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9" name="楕円 38">
              <a:extLst>
                <a:ext uri="{FF2B5EF4-FFF2-40B4-BE49-F238E27FC236}">
                  <a16:creationId xmlns:a16="http://schemas.microsoft.com/office/drawing/2014/main" id="{65E9F019-C8C7-90B8-77E2-2B2F079EF04A}"/>
                </a:ext>
              </a:extLst>
            </p:cNvPr>
            <p:cNvSpPr/>
            <p:nvPr/>
          </p:nvSpPr>
          <p:spPr>
            <a:xfrm>
              <a:off x="1853093" y="3364718"/>
              <a:ext cx="315863" cy="31586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571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0" name="円弧 39">
              <a:extLst>
                <a:ext uri="{FF2B5EF4-FFF2-40B4-BE49-F238E27FC236}">
                  <a16:creationId xmlns:a16="http://schemas.microsoft.com/office/drawing/2014/main" id="{6F9F8909-8AB5-EEBA-79BB-9B647E10B234}"/>
                </a:ext>
              </a:extLst>
            </p:cNvPr>
            <p:cNvSpPr/>
            <p:nvPr/>
          </p:nvSpPr>
          <p:spPr>
            <a:xfrm rot="20225773">
              <a:off x="1787070" y="2267634"/>
              <a:ext cx="648208" cy="648208"/>
            </a:xfrm>
            <a:prstGeom prst="arc">
              <a:avLst>
                <a:gd name="adj1" fmla="val 12006835"/>
                <a:gd name="adj2" fmla="val 4314068"/>
              </a:avLst>
            </a:prstGeom>
            <a:noFill/>
            <a:ln w="152400">
              <a:solidFill>
                <a:schemeClr val="tx1">
                  <a:lumMod val="75000"/>
                  <a:lumOff val="25000"/>
                </a:schemeClr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41" name="グループ化 40">
            <a:extLst>
              <a:ext uri="{FF2B5EF4-FFF2-40B4-BE49-F238E27FC236}">
                <a16:creationId xmlns:a16="http://schemas.microsoft.com/office/drawing/2014/main" id="{6A759D97-911D-5D2D-B106-9EC52DEFA351}"/>
              </a:ext>
            </a:extLst>
          </p:cNvPr>
          <p:cNvGrpSpPr/>
          <p:nvPr/>
        </p:nvGrpSpPr>
        <p:grpSpPr>
          <a:xfrm>
            <a:off x="9109297" y="627315"/>
            <a:ext cx="1313790" cy="1465908"/>
            <a:chOff x="1127448" y="2267634"/>
            <a:chExt cx="1779339" cy="1985363"/>
          </a:xfrm>
        </p:grpSpPr>
        <p:sp>
          <p:nvSpPr>
            <p:cNvPr id="42" name="四角形: 角を丸くする 41">
              <a:extLst>
                <a:ext uri="{FF2B5EF4-FFF2-40B4-BE49-F238E27FC236}">
                  <a16:creationId xmlns:a16="http://schemas.microsoft.com/office/drawing/2014/main" id="{06A33D9D-B0DC-74EE-EBB6-E5E25FE26B1D}"/>
                </a:ext>
              </a:extLst>
            </p:cNvPr>
            <p:cNvSpPr/>
            <p:nvPr/>
          </p:nvSpPr>
          <p:spPr>
            <a:xfrm>
              <a:off x="1127448" y="2825637"/>
              <a:ext cx="1779339" cy="1427360"/>
            </a:xfrm>
            <a:prstGeom prst="roundRect">
              <a:avLst>
                <a:gd name="adj" fmla="val 13173"/>
              </a:avLst>
            </a:prstGeom>
            <a:noFill/>
            <a:ln w="1143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3" name="楕円 42">
              <a:extLst>
                <a:ext uri="{FF2B5EF4-FFF2-40B4-BE49-F238E27FC236}">
                  <a16:creationId xmlns:a16="http://schemas.microsoft.com/office/drawing/2014/main" id="{2FF3AEDA-D8F9-7749-3EAA-668E27575D4C}"/>
                </a:ext>
              </a:extLst>
            </p:cNvPr>
            <p:cNvSpPr/>
            <p:nvPr/>
          </p:nvSpPr>
          <p:spPr>
            <a:xfrm>
              <a:off x="1853093" y="3364718"/>
              <a:ext cx="315863" cy="31586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571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4" name="円弧 43">
              <a:extLst>
                <a:ext uri="{FF2B5EF4-FFF2-40B4-BE49-F238E27FC236}">
                  <a16:creationId xmlns:a16="http://schemas.microsoft.com/office/drawing/2014/main" id="{8134B52B-CF7E-7DCC-0CF3-E5A523678165}"/>
                </a:ext>
              </a:extLst>
            </p:cNvPr>
            <p:cNvSpPr/>
            <p:nvPr/>
          </p:nvSpPr>
          <p:spPr>
            <a:xfrm rot="20225773">
              <a:off x="1787070" y="2267634"/>
              <a:ext cx="648208" cy="648208"/>
            </a:xfrm>
            <a:prstGeom prst="arc">
              <a:avLst>
                <a:gd name="adj1" fmla="val 12006835"/>
                <a:gd name="adj2" fmla="val 4314068"/>
              </a:avLst>
            </a:prstGeom>
            <a:noFill/>
            <a:ln w="114300">
              <a:solidFill>
                <a:schemeClr val="tx1">
                  <a:lumMod val="75000"/>
                  <a:lumOff val="25000"/>
                </a:schemeClr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45" name="グループ化 44">
            <a:extLst>
              <a:ext uri="{FF2B5EF4-FFF2-40B4-BE49-F238E27FC236}">
                <a16:creationId xmlns:a16="http://schemas.microsoft.com/office/drawing/2014/main" id="{8A00EAE4-DBBC-3B78-2B86-3E64F0390818}"/>
              </a:ext>
            </a:extLst>
          </p:cNvPr>
          <p:cNvGrpSpPr/>
          <p:nvPr/>
        </p:nvGrpSpPr>
        <p:grpSpPr>
          <a:xfrm>
            <a:off x="5415668" y="1042515"/>
            <a:ext cx="783588" cy="874316"/>
            <a:chOff x="1127448" y="2267634"/>
            <a:chExt cx="1779339" cy="1985363"/>
          </a:xfrm>
        </p:grpSpPr>
        <p:sp>
          <p:nvSpPr>
            <p:cNvPr id="46" name="四角形: 角を丸くする 45">
              <a:extLst>
                <a:ext uri="{FF2B5EF4-FFF2-40B4-BE49-F238E27FC236}">
                  <a16:creationId xmlns:a16="http://schemas.microsoft.com/office/drawing/2014/main" id="{5F8D8BC7-2F3E-4DBC-6E58-32F3D1439955}"/>
                </a:ext>
              </a:extLst>
            </p:cNvPr>
            <p:cNvSpPr/>
            <p:nvPr/>
          </p:nvSpPr>
          <p:spPr>
            <a:xfrm>
              <a:off x="1127448" y="2825637"/>
              <a:ext cx="1779339" cy="1427360"/>
            </a:xfrm>
            <a:prstGeom prst="roundRect">
              <a:avLst>
                <a:gd name="adj" fmla="val 13173"/>
              </a:avLst>
            </a:prstGeom>
            <a:noFill/>
            <a:ln w="762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7" name="楕円 46">
              <a:extLst>
                <a:ext uri="{FF2B5EF4-FFF2-40B4-BE49-F238E27FC236}">
                  <a16:creationId xmlns:a16="http://schemas.microsoft.com/office/drawing/2014/main" id="{135EBE57-729E-01B8-7F1B-BAA5905EFAD4}"/>
                </a:ext>
              </a:extLst>
            </p:cNvPr>
            <p:cNvSpPr/>
            <p:nvPr/>
          </p:nvSpPr>
          <p:spPr>
            <a:xfrm>
              <a:off x="1853093" y="3364718"/>
              <a:ext cx="315863" cy="31586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571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8" name="円弧 47">
              <a:extLst>
                <a:ext uri="{FF2B5EF4-FFF2-40B4-BE49-F238E27FC236}">
                  <a16:creationId xmlns:a16="http://schemas.microsoft.com/office/drawing/2014/main" id="{C4080110-3CA8-C2C8-F2D0-06EF79526DE2}"/>
                </a:ext>
              </a:extLst>
            </p:cNvPr>
            <p:cNvSpPr/>
            <p:nvPr/>
          </p:nvSpPr>
          <p:spPr>
            <a:xfrm rot="20225773">
              <a:off x="1787070" y="2267634"/>
              <a:ext cx="648208" cy="648208"/>
            </a:xfrm>
            <a:prstGeom prst="arc">
              <a:avLst>
                <a:gd name="adj1" fmla="val 12006835"/>
                <a:gd name="adj2" fmla="val 4314068"/>
              </a:avLst>
            </a:prstGeom>
            <a:noFill/>
            <a:ln w="76200">
              <a:solidFill>
                <a:schemeClr val="tx1">
                  <a:lumMod val="75000"/>
                  <a:lumOff val="25000"/>
                </a:schemeClr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49" name="グループ化 48">
            <a:extLst>
              <a:ext uri="{FF2B5EF4-FFF2-40B4-BE49-F238E27FC236}">
                <a16:creationId xmlns:a16="http://schemas.microsoft.com/office/drawing/2014/main" id="{BA2C3B3E-113D-27FA-1A60-FD9B49575D0A}"/>
              </a:ext>
            </a:extLst>
          </p:cNvPr>
          <p:cNvGrpSpPr/>
          <p:nvPr/>
        </p:nvGrpSpPr>
        <p:grpSpPr>
          <a:xfrm>
            <a:off x="2612646" y="1322814"/>
            <a:ext cx="396918" cy="442875"/>
            <a:chOff x="1127448" y="2267634"/>
            <a:chExt cx="1779339" cy="1985363"/>
          </a:xfrm>
        </p:grpSpPr>
        <p:sp>
          <p:nvSpPr>
            <p:cNvPr id="50" name="四角形: 角を丸くする 49">
              <a:extLst>
                <a:ext uri="{FF2B5EF4-FFF2-40B4-BE49-F238E27FC236}">
                  <a16:creationId xmlns:a16="http://schemas.microsoft.com/office/drawing/2014/main" id="{FAB4F706-803C-D8B1-D6BD-5274D8B5BA15}"/>
                </a:ext>
              </a:extLst>
            </p:cNvPr>
            <p:cNvSpPr/>
            <p:nvPr/>
          </p:nvSpPr>
          <p:spPr>
            <a:xfrm>
              <a:off x="1127448" y="2825637"/>
              <a:ext cx="1779339" cy="1427360"/>
            </a:xfrm>
            <a:prstGeom prst="roundRect">
              <a:avLst>
                <a:gd name="adj" fmla="val 13173"/>
              </a:avLst>
            </a:prstGeom>
            <a:noFill/>
            <a:ln w="635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1" name="楕円 50">
              <a:extLst>
                <a:ext uri="{FF2B5EF4-FFF2-40B4-BE49-F238E27FC236}">
                  <a16:creationId xmlns:a16="http://schemas.microsoft.com/office/drawing/2014/main" id="{081FA134-8BA1-D3AD-E37A-2D8FB5B4BAFB}"/>
                </a:ext>
              </a:extLst>
            </p:cNvPr>
            <p:cNvSpPr/>
            <p:nvPr/>
          </p:nvSpPr>
          <p:spPr>
            <a:xfrm>
              <a:off x="1853093" y="3364718"/>
              <a:ext cx="315863" cy="31586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571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2" name="円弧 51">
              <a:extLst>
                <a:ext uri="{FF2B5EF4-FFF2-40B4-BE49-F238E27FC236}">
                  <a16:creationId xmlns:a16="http://schemas.microsoft.com/office/drawing/2014/main" id="{944836B8-7397-4C09-ADA2-C1D135D95F37}"/>
                </a:ext>
              </a:extLst>
            </p:cNvPr>
            <p:cNvSpPr/>
            <p:nvPr/>
          </p:nvSpPr>
          <p:spPr>
            <a:xfrm rot="20225773">
              <a:off x="1787070" y="2267634"/>
              <a:ext cx="648208" cy="648208"/>
            </a:xfrm>
            <a:prstGeom prst="arc">
              <a:avLst>
                <a:gd name="adj1" fmla="val 12006835"/>
                <a:gd name="adj2" fmla="val 4314068"/>
              </a:avLst>
            </a:prstGeom>
            <a:noFill/>
            <a:ln w="63500">
              <a:solidFill>
                <a:schemeClr val="tx1">
                  <a:lumMod val="75000"/>
                  <a:lumOff val="25000"/>
                </a:schemeClr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544003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5">
      <a:majorFont>
        <a:latin typeface="A P-OTF A1ゴシック Std L"/>
        <a:ea typeface="游ゴシック bold"/>
        <a:cs typeface=""/>
      </a:majorFont>
      <a:minorFont>
        <a:latin typeface="Noto Sans CJK JP Light"/>
        <a:ea typeface="游ゴシック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>
          <a:outerShdw blurRad="254000" dist="38100" dir="5400000" algn="t" rotWithShape="0">
            <a:schemeClr val="bg1">
              <a:lumMod val="85000"/>
            </a:schemeClr>
          </a:outerShdw>
        </a:effectLst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ワイド画面</PresentationFormat>
  <Paragraphs>2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Noto Sans CJK JP Light</vt:lpstr>
      <vt:lpstr>游ゴシック</vt:lpstr>
      <vt:lpstr>游ゴシック bold</vt:lpstr>
      <vt:lpstr>游ゴシック Medium</vt:lpstr>
      <vt:lpstr>arial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2023-06-01T09:01:31Z</dcterms:created>
  <dcterms:modified xsi:type="dcterms:W3CDTF">2023-06-02T23:43:48Z</dcterms:modified>
</cp:coreProperties>
</file>