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A81DEBE-63D1-4BDE-297C-95CED0CFBDF9}"/>
              </a:ext>
            </a:extLst>
          </p:cNvPr>
          <p:cNvGrpSpPr/>
          <p:nvPr/>
        </p:nvGrpSpPr>
        <p:grpSpPr>
          <a:xfrm>
            <a:off x="4583832" y="1712939"/>
            <a:ext cx="3024336" cy="3374512"/>
            <a:chOff x="1127448" y="2267634"/>
            <a:chExt cx="1779339" cy="1985363"/>
          </a:xfrm>
        </p:grpSpPr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7DFEA33B-2E50-FC61-2CC1-308F791C0923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40A1F287-6F19-02DB-3CF2-3DF8DE615529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D1F611B0-5D7D-55A0-4509-CA2A0CB9B004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3CE8D99-319F-24F3-5396-10E9F92369EE}"/>
              </a:ext>
            </a:extLst>
          </p:cNvPr>
          <p:cNvGrpSpPr/>
          <p:nvPr/>
        </p:nvGrpSpPr>
        <p:grpSpPr>
          <a:xfrm>
            <a:off x="6976656" y="2856174"/>
            <a:ext cx="3024336" cy="3374512"/>
            <a:chOff x="1127448" y="2267634"/>
            <a:chExt cx="1779339" cy="1985363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616E1BA-1AB5-3694-5D55-4E8791E5DA55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24A5F4FB-9575-D1A0-3AD0-FF188F23C9D5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弧 7">
              <a:extLst>
                <a:ext uri="{FF2B5EF4-FFF2-40B4-BE49-F238E27FC236}">
                  <a16:creationId xmlns:a16="http://schemas.microsoft.com/office/drawing/2014/main" id="{FDDBC2B0-1C94-E10C-765F-ACCEF0515406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2E7DB0A-48F5-73DA-26B5-46173C1FCE6B}"/>
              </a:ext>
            </a:extLst>
          </p:cNvPr>
          <p:cNvGrpSpPr/>
          <p:nvPr/>
        </p:nvGrpSpPr>
        <p:grpSpPr>
          <a:xfrm>
            <a:off x="2492770" y="3576147"/>
            <a:ext cx="2174321" cy="2426077"/>
            <a:chOff x="1127448" y="2267634"/>
            <a:chExt cx="1779339" cy="1985363"/>
          </a:xfrm>
        </p:grpSpPr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2CE2E2BE-AB6C-89F1-3779-749FBDB8480B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65E9F019-C8C7-90B8-77E2-2B2F079EF04A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>
              <a:extLst>
                <a:ext uri="{FF2B5EF4-FFF2-40B4-BE49-F238E27FC236}">
                  <a16:creationId xmlns:a16="http://schemas.microsoft.com/office/drawing/2014/main" id="{6F9F8909-8AB5-EEBA-79BB-9B647E10B234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1524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A759D97-911D-5D2D-B106-9EC52DEFA351}"/>
              </a:ext>
            </a:extLst>
          </p:cNvPr>
          <p:cNvGrpSpPr/>
          <p:nvPr/>
        </p:nvGrpSpPr>
        <p:grpSpPr>
          <a:xfrm>
            <a:off x="9109297" y="627315"/>
            <a:ext cx="1313790" cy="1465908"/>
            <a:chOff x="1127448" y="2267634"/>
            <a:chExt cx="1779339" cy="1985363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06A33D9D-B0DC-74EE-EBB6-E5E25FE26B1D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1143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2FF3AEDA-D8F9-7749-3EAA-668E27575D4C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>
              <a:extLst>
                <a:ext uri="{FF2B5EF4-FFF2-40B4-BE49-F238E27FC236}">
                  <a16:creationId xmlns:a16="http://schemas.microsoft.com/office/drawing/2014/main" id="{8134B52B-CF7E-7DCC-0CF3-E5A523678165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1143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A00EAE4-DBBC-3B78-2B86-3E64F0390818}"/>
              </a:ext>
            </a:extLst>
          </p:cNvPr>
          <p:cNvGrpSpPr/>
          <p:nvPr/>
        </p:nvGrpSpPr>
        <p:grpSpPr>
          <a:xfrm>
            <a:off x="5415668" y="1042515"/>
            <a:ext cx="783588" cy="874316"/>
            <a:chOff x="1127448" y="2267634"/>
            <a:chExt cx="1779339" cy="1985363"/>
          </a:xfrm>
        </p:grpSpPr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5F8D8BC7-2F3E-4DBC-6E58-32F3D1439955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135EBE57-729E-01B8-7F1B-BAA5905EFAD4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C4080110-3CA8-C2C8-F2D0-06EF79526DE2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BA2C3B3E-113D-27FA-1A60-FD9B49575D0A}"/>
              </a:ext>
            </a:extLst>
          </p:cNvPr>
          <p:cNvGrpSpPr/>
          <p:nvPr/>
        </p:nvGrpSpPr>
        <p:grpSpPr>
          <a:xfrm>
            <a:off x="2612646" y="1322814"/>
            <a:ext cx="396918" cy="442875"/>
            <a:chOff x="1127448" y="2267634"/>
            <a:chExt cx="1779339" cy="1985363"/>
          </a:xfrm>
        </p:grpSpPr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FAB4F706-803C-D8B1-D6BD-5274D8B5BA15}"/>
                </a:ext>
              </a:extLst>
            </p:cNvPr>
            <p:cNvSpPr/>
            <p:nvPr/>
          </p:nvSpPr>
          <p:spPr>
            <a:xfrm>
              <a:off x="1127448" y="2825637"/>
              <a:ext cx="1779339" cy="1427360"/>
            </a:xfrm>
            <a:prstGeom prst="roundRect">
              <a:avLst>
                <a:gd name="adj" fmla="val 13173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081FA134-8BA1-D3AD-E37A-2D8FB5B4BAFB}"/>
                </a:ext>
              </a:extLst>
            </p:cNvPr>
            <p:cNvSpPr/>
            <p:nvPr/>
          </p:nvSpPr>
          <p:spPr>
            <a:xfrm>
              <a:off x="1853093" y="3364718"/>
              <a:ext cx="315863" cy="3158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弧 51">
              <a:extLst>
                <a:ext uri="{FF2B5EF4-FFF2-40B4-BE49-F238E27FC236}">
                  <a16:creationId xmlns:a16="http://schemas.microsoft.com/office/drawing/2014/main" id="{944836B8-7397-4C09-ADA2-C1D135D95F37}"/>
                </a:ext>
              </a:extLst>
            </p:cNvPr>
            <p:cNvSpPr/>
            <p:nvPr/>
          </p:nvSpPr>
          <p:spPr>
            <a:xfrm rot="20225773">
              <a:off x="1787070" y="2267634"/>
              <a:ext cx="648208" cy="648208"/>
            </a:xfrm>
            <a:prstGeom prst="arc">
              <a:avLst>
                <a:gd name="adj1" fmla="val 12006835"/>
                <a:gd name="adj2" fmla="val 4314068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2023-06-02T23:43:48Z</dcterms:modified>
</cp:coreProperties>
</file>