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105" d="100"/>
          <a:sy n="105" d="100"/>
        </p:scale>
        <p:origin x="76" y="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2D1F3C6-7BF7-AAD6-6C66-8A20572126E1}"/>
              </a:ext>
            </a:extLst>
          </p:cNvPr>
          <p:cNvGrpSpPr/>
          <p:nvPr/>
        </p:nvGrpSpPr>
        <p:grpSpPr>
          <a:xfrm>
            <a:off x="5272822" y="1772816"/>
            <a:ext cx="1646356" cy="2964909"/>
            <a:chOff x="5807969" y="2708920"/>
            <a:chExt cx="1079586" cy="1944218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8A6AEC68-041D-3214-DC08-FA863EA1DC77}"/>
                </a:ext>
              </a:extLst>
            </p:cNvPr>
            <p:cNvSpPr/>
            <p:nvPr/>
          </p:nvSpPr>
          <p:spPr>
            <a:xfrm>
              <a:off x="6023649" y="270892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楕円 33">
              <a:extLst>
                <a:ext uri="{FF2B5EF4-FFF2-40B4-BE49-F238E27FC236}">
                  <a16:creationId xmlns:a16="http://schemas.microsoft.com/office/drawing/2014/main" id="{54B15E58-2E4F-B812-C402-66C85147D199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85B3D16E-01F0-FFE3-61A9-560B6DE4C0F7}"/>
              </a:ext>
            </a:extLst>
          </p:cNvPr>
          <p:cNvGrpSpPr/>
          <p:nvPr/>
        </p:nvGrpSpPr>
        <p:grpSpPr>
          <a:xfrm>
            <a:off x="7931181" y="2957853"/>
            <a:ext cx="1646356" cy="2964909"/>
            <a:chOff x="5807969" y="2708920"/>
            <a:chExt cx="1079586" cy="1944218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B5B4950E-B7EF-1574-0C66-AFB898A25E2A}"/>
                </a:ext>
              </a:extLst>
            </p:cNvPr>
            <p:cNvSpPr/>
            <p:nvPr/>
          </p:nvSpPr>
          <p:spPr>
            <a:xfrm>
              <a:off x="6023649" y="270892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楕円 33">
              <a:extLst>
                <a:ext uri="{FF2B5EF4-FFF2-40B4-BE49-F238E27FC236}">
                  <a16:creationId xmlns:a16="http://schemas.microsoft.com/office/drawing/2014/main" id="{23869E85-1785-76F9-5CBA-A35C64CE8D78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B64771C-10C9-FEC6-257F-1030C6CC781E}"/>
              </a:ext>
            </a:extLst>
          </p:cNvPr>
          <p:cNvGrpSpPr/>
          <p:nvPr/>
        </p:nvGrpSpPr>
        <p:grpSpPr>
          <a:xfrm>
            <a:off x="2590613" y="3561127"/>
            <a:ext cx="1406064" cy="2532169"/>
            <a:chOff x="5807969" y="2708920"/>
            <a:chExt cx="1079586" cy="1944218"/>
          </a:xfrm>
        </p:grpSpPr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F75169DC-A828-695B-281F-40B539EFE4A8}"/>
                </a:ext>
              </a:extLst>
            </p:cNvPr>
            <p:cNvSpPr/>
            <p:nvPr/>
          </p:nvSpPr>
          <p:spPr>
            <a:xfrm>
              <a:off x="6023649" y="270892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楕円 33">
              <a:extLst>
                <a:ext uri="{FF2B5EF4-FFF2-40B4-BE49-F238E27FC236}">
                  <a16:creationId xmlns:a16="http://schemas.microsoft.com/office/drawing/2014/main" id="{C82928F8-F4A5-7ED9-E21A-41708002BB5B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E2ECC8BF-9850-0EBB-1FCE-DBC67AB4F682}"/>
              </a:ext>
            </a:extLst>
          </p:cNvPr>
          <p:cNvGrpSpPr/>
          <p:nvPr/>
        </p:nvGrpSpPr>
        <p:grpSpPr>
          <a:xfrm>
            <a:off x="9485564" y="662501"/>
            <a:ext cx="798484" cy="1437983"/>
            <a:chOff x="5807969" y="2708920"/>
            <a:chExt cx="1079586" cy="1944218"/>
          </a:xfrm>
        </p:grpSpPr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BF72EF3D-F7FA-32F3-E002-C84164DFF71D}"/>
                </a:ext>
              </a:extLst>
            </p:cNvPr>
            <p:cNvSpPr/>
            <p:nvPr/>
          </p:nvSpPr>
          <p:spPr>
            <a:xfrm>
              <a:off x="6023649" y="270892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楕円 33">
              <a:extLst>
                <a:ext uri="{FF2B5EF4-FFF2-40B4-BE49-F238E27FC236}">
                  <a16:creationId xmlns:a16="http://schemas.microsoft.com/office/drawing/2014/main" id="{D90BFE4F-92A8-BACA-B9BE-3CC1B6F21CD3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77BCFC1-6DCE-775C-AD48-E542BD0FF41A}"/>
              </a:ext>
            </a:extLst>
          </p:cNvPr>
          <p:cNvGrpSpPr/>
          <p:nvPr/>
        </p:nvGrpSpPr>
        <p:grpSpPr>
          <a:xfrm>
            <a:off x="5704678" y="1036970"/>
            <a:ext cx="389969" cy="702291"/>
            <a:chOff x="5807969" y="2708920"/>
            <a:chExt cx="1079586" cy="1944218"/>
          </a:xfrm>
        </p:grpSpPr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029D1D04-4BC4-D79A-DAE0-A8798E261923}"/>
                </a:ext>
              </a:extLst>
            </p:cNvPr>
            <p:cNvSpPr/>
            <p:nvPr/>
          </p:nvSpPr>
          <p:spPr>
            <a:xfrm>
              <a:off x="6023649" y="270892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楕円 33">
              <a:extLst>
                <a:ext uri="{FF2B5EF4-FFF2-40B4-BE49-F238E27FC236}">
                  <a16:creationId xmlns:a16="http://schemas.microsoft.com/office/drawing/2014/main" id="{4FD994C5-A922-8AFE-1CDB-52D5061A382C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D3FA7058-B930-EDDA-2F0B-9FEB1288BEEB}"/>
              </a:ext>
            </a:extLst>
          </p:cNvPr>
          <p:cNvGrpSpPr/>
          <p:nvPr/>
        </p:nvGrpSpPr>
        <p:grpSpPr>
          <a:xfrm>
            <a:off x="2545407" y="1262848"/>
            <a:ext cx="284528" cy="512404"/>
            <a:chOff x="5807969" y="2708920"/>
            <a:chExt cx="1079586" cy="1944218"/>
          </a:xfrm>
        </p:grpSpPr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E712EF60-1EB8-C0C6-52A2-FA6BFEE8DC8F}"/>
                </a:ext>
              </a:extLst>
            </p:cNvPr>
            <p:cNvSpPr/>
            <p:nvPr/>
          </p:nvSpPr>
          <p:spPr>
            <a:xfrm>
              <a:off x="6023649" y="270892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BCE73552-AE6F-F700-03E9-D7DB38BCE6BC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2023-06-02T05:21:39Z</dcterms:modified>
</cp:coreProperties>
</file>