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6E6E6"/>
    <a:srgbClr val="000000"/>
    <a:srgbClr val="B91B36"/>
    <a:srgbClr val="CE2C4B"/>
    <a:srgbClr val="E5EACA"/>
    <a:srgbClr val="F5817C"/>
    <a:srgbClr val="00006E"/>
    <a:srgbClr val="E0D301"/>
    <a:srgbClr val="D369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105" d="100"/>
          <a:sy n="105" d="100"/>
        </p:scale>
        <p:origin x="76" y="5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14BD1DD-BC74-9A0C-3D5D-17AB4F756A64}"/>
              </a:ext>
            </a:extLst>
          </p:cNvPr>
          <p:cNvGrpSpPr/>
          <p:nvPr/>
        </p:nvGrpSpPr>
        <p:grpSpPr>
          <a:xfrm flipH="1">
            <a:off x="4871864" y="1604653"/>
            <a:ext cx="2474200" cy="3924791"/>
            <a:chOff x="3592066" y="2348880"/>
            <a:chExt cx="1091282" cy="1731087"/>
          </a:xfrm>
        </p:grpSpPr>
        <p:sp>
          <p:nvSpPr>
            <p:cNvPr id="3" name="弦 2">
              <a:extLst>
                <a:ext uri="{FF2B5EF4-FFF2-40B4-BE49-F238E27FC236}">
                  <a16:creationId xmlns:a16="http://schemas.microsoft.com/office/drawing/2014/main" id="{416CC1AD-9D9F-0AD9-A572-AC7CF1038ABB}"/>
                </a:ext>
              </a:extLst>
            </p:cNvPr>
            <p:cNvSpPr/>
            <p:nvPr/>
          </p:nvSpPr>
          <p:spPr>
            <a:xfrm rot="6765742">
              <a:off x="3592066" y="2988685"/>
              <a:ext cx="1091282" cy="1091282"/>
            </a:xfrm>
            <a:prstGeom prst="chor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961D3701-FF9F-3639-8C91-DFC176ECB5E5}"/>
                </a:ext>
              </a:extLst>
            </p:cNvPr>
            <p:cNvSpPr/>
            <p:nvPr/>
          </p:nvSpPr>
          <p:spPr>
            <a:xfrm>
              <a:off x="3831115" y="2348880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84C38ECE-29D9-F40F-9059-3BCD72A507BA}"/>
              </a:ext>
            </a:extLst>
          </p:cNvPr>
          <p:cNvGrpSpPr/>
          <p:nvPr/>
        </p:nvGrpSpPr>
        <p:grpSpPr>
          <a:xfrm flipH="1">
            <a:off x="7464152" y="2936733"/>
            <a:ext cx="2609461" cy="4139354"/>
            <a:chOff x="3592066" y="2348880"/>
            <a:chExt cx="1091282" cy="1731087"/>
          </a:xfrm>
        </p:grpSpPr>
        <p:sp>
          <p:nvSpPr>
            <p:cNvPr id="15" name="弦 14">
              <a:extLst>
                <a:ext uri="{FF2B5EF4-FFF2-40B4-BE49-F238E27FC236}">
                  <a16:creationId xmlns:a16="http://schemas.microsoft.com/office/drawing/2014/main" id="{F27D52BF-FE91-F5FD-4CC6-579C8132C50D}"/>
                </a:ext>
              </a:extLst>
            </p:cNvPr>
            <p:cNvSpPr/>
            <p:nvPr/>
          </p:nvSpPr>
          <p:spPr>
            <a:xfrm rot="6765742">
              <a:off x="3592066" y="2988685"/>
              <a:ext cx="1091282" cy="1091282"/>
            </a:xfrm>
            <a:prstGeom prst="chor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C8C7CB50-F9EC-AFE3-9043-3503024C3C3F}"/>
                </a:ext>
              </a:extLst>
            </p:cNvPr>
            <p:cNvSpPr/>
            <p:nvPr/>
          </p:nvSpPr>
          <p:spPr>
            <a:xfrm>
              <a:off x="3831115" y="2348880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FE61D9AF-5630-C372-6199-DFA60015208B}"/>
              </a:ext>
            </a:extLst>
          </p:cNvPr>
          <p:cNvGrpSpPr/>
          <p:nvPr/>
        </p:nvGrpSpPr>
        <p:grpSpPr>
          <a:xfrm flipH="1">
            <a:off x="2347923" y="3561127"/>
            <a:ext cx="1980076" cy="3140968"/>
            <a:chOff x="3592066" y="2348880"/>
            <a:chExt cx="1091282" cy="1731087"/>
          </a:xfrm>
        </p:grpSpPr>
        <p:sp>
          <p:nvSpPr>
            <p:cNvPr id="21" name="弦 20">
              <a:extLst>
                <a:ext uri="{FF2B5EF4-FFF2-40B4-BE49-F238E27FC236}">
                  <a16:creationId xmlns:a16="http://schemas.microsoft.com/office/drawing/2014/main" id="{0764285B-08E5-B997-A357-B9753F6C96B2}"/>
                </a:ext>
              </a:extLst>
            </p:cNvPr>
            <p:cNvSpPr/>
            <p:nvPr/>
          </p:nvSpPr>
          <p:spPr>
            <a:xfrm rot="6765742">
              <a:off x="3592066" y="2988685"/>
              <a:ext cx="1091282" cy="1091282"/>
            </a:xfrm>
            <a:prstGeom prst="chor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楕円 21">
              <a:extLst>
                <a:ext uri="{FF2B5EF4-FFF2-40B4-BE49-F238E27FC236}">
                  <a16:creationId xmlns:a16="http://schemas.microsoft.com/office/drawing/2014/main" id="{CA136EB4-55B9-E4FC-3273-BBC7A97E49E4}"/>
                </a:ext>
              </a:extLst>
            </p:cNvPr>
            <p:cNvSpPr/>
            <p:nvPr/>
          </p:nvSpPr>
          <p:spPr>
            <a:xfrm>
              <a:off x="3831115" y="2348880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9930993E-8AEF-4AAC-AE5E-284A6FA5016F}"/>
              </a:ext>
            </a:extLst>
          </p:cNvPr>
          <p:cNvGrpSpPr/>
          <p:nvPr/>
        </p:nvGrpSpPr>
        <p:grpSpPr>
          <a:xfrm flipH="1">
            <a:off x="9358830" y="662501"/>
            <a:ext cx="1098513" cy="1742556"/>
            <a:chOff x="3592066" y="2348880"/>
            <a:chExt cx="1091282" cy="1731087"/>
          </a:xfrm>
        </p:grpSpPr>
        <p:sp>
          <p:nvSpPr>
            <p:cNvPr id="24" name="弦 23">
              <a:extLst>
                <a:ext uri="{FF2B5EF4-FFF2-40B4-BE49-F238E27FC236}">
                  <a16:creationId xmlns:a16="http://schemas.microsoft.com/office/drawing/2014/main" id="{AB19D92C-D8BC-C471-7659-A5D446A2B042}"/>
                </a:ext>
              </a:extLst>
            </p:cNvPr>
            <p:cNvSpPr/>
            <p:nvPr/>
          </p:nvSpPr>
          <p:spPr>
            <a:xfrm rot="6765742">
              <a:off x="3592066" y="2988685"/>
              <a:ext cx="1091282" cy="1091282"/>
            </a:xfrm>
            <a:prstGeom prst="chor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楕円 24">
              <a:extLst>
                <a:ext uri="{FF2B5EF4-FFF2-40B4-BE49-F238E27FC236}">
                  <a16:creationId xmlns:a16="http://schemas.microsoft.com/office/drawing/2014/main" id="{E5AE5AE2-4CB6-96F2-D715-2BAB692113C7}"/>
                </a:ext>
              </a:extLst>
            </p:cNvPr>
            <p:cNvSpPr/>
            <p:nvPr/>
          </p:nvSpPr>
          <p:spPr>
            <a:xfrm>
              <a:off x="3831115" y="2348880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55098D4D-EECB-04FB-702E-FC8719613999}"/>
              </a:ext>
            </a:extLst>
          </p:cNvPr>
          <p:cNvGrpSpPr/>
          <p:nvPr/>
        </p:nvGrpSpPr>
        <p:grpSpPr>
          <a:xfrm flipH="1">
            <a:off x="5640583" y="1053747"/>
            <a:ext cx="523680" cy="830707"/>
            <a:chOff x="3592066" y="2348880"/>
            <a:chExt cx="1091282" cy="1731087"/>
          </a:xfrm>
        </p:grpSpPr>
        <p:sp>
          <p:nvSpPr>
            <p:cNvPr id="30" name="弦 29">
              <a:extLst>
                <a:ext uri="{FF2B5EF4-FFF2-40B4-BE49-F238E27FC236}">
                  <a16:creationId xmlns:a16="http://schemas.microsoft.com/office/drawing/2014/main" id="{6D9EAC77-2E43-DD81-9620-7E8BFFAC6924}"/>
                </a:ext>
              </a:extLst>
            </p:cNvPr>
            <p:cNvSpPr/>
            <p:nvPr/>
          </p:nvSpPr>
          <p:spPr>
            <a:xfrm rot="6765742">
              <a:off x="3592066" y="2988685"/>
              <a:ext cx="1091282" cy="1091282"/>
            </a:xfrm>
            <a:prstGeom prst="chor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ADDE913C-5834-8962-A653-5C7F17F611F9}"/>
                </a:ext>
              </a:extLst>
            </p:cNvPr>
            <p:cNvSpPr/>
            <p:nvPr/>
          </p:nvSpPr>
          <p:spPr>
            <a:xfrm>
              <a:off x="3831115" y="2348880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719DCEA9-462D-46D4-2416-54F69095DF2E}"/>
              </a:ext>
            </a:extLst>
          </p:cNvPr>
          <p:cNvGrpSpPr/>
          <p:nvPr/>
        </p:nvGrpSpPr>
        <p:grpSpPr>
          <a:xfrm flipH="1">
            <a:off x="2472637" y="1279858"/>
            <a:ext cx="381139" cy="604596"/>
            <a:chOff x="3592066" y="2348880"/>
            <a:chExt cx="1091282" cy="1731087"/>
          </a:xfrm>
        </p:grpSpPr>
        <p:sp>
          <p:nvSpPr>
            <p:cNvPr id="36" name="弦 35">
              <a:extLst>
                <a:ext uri="{FF2B5EF4-FFF2-40B4-BE49-F238E27FC236}">
                  <a16:creationId xmlns:a16="http://schemas.microsoft.com/office/drawing/2014/main" id="{BCF2F252-D28E-B5CF-88C0-ABCAAAD7BCE0}"/>
                </a:ext>
              </a:extLst>
            </p:cNvPr>
            <p:cNvSpPr/>
            <p:nvPr/>
          </p:nvSpPr>
          <p:spPr>
            <a:xfrm rot="6765742">
              <a:off x="3592066" y="2988685"/>
              <a:ext cx="1091282" cy="1091282"/>
            </a:xfrm>
            <a:prstGeom prst="chor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楕円 36">
              <a:extLst>
                <a:ext uri="{FF2B5EF4-FFF2-40B4-BE49-F238E27FC236}">
                  <a16:creationId xmlns:a16="http://schemas.microsoft.com/office/drawing/2014/main" id="{6FDA66FB-571A-A06A-E65B-D09B0C097447}"/>
                </a:ext>
              </a:extLst>
            </p:cNvPr>
            <p:cNvSpPr/>
            <p:nvPr/>
          </p:nvSpPr>
          <p:spPr>
            <a:xfrm>
              <a:off x="3831115" y="2348880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2023-06-02T05:02:45Z</dcterms:modified>
</cp:coreProperties>
</file>