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6E6E6"/>
    <a:srgbClr val="000000"/>
    <a:srgbClr val="B91B36"/>
    <a:srgbClr val="CE2C4B"/>
    <a:srgbClr val="E5EACA"/>
    <a:srgbClr val="F5817C"/>
    <a:srgbClr val="00006E"/>
    <a:srgbClr val="E0D301"/>
    <a:srgbClr val="D36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785534E7-66DF-F6AC-091A-633C797BC6DB}"/>
              </a:ext>
            </a:extLst>
          </p:cNvPr>
          <p:cNvGrpSpPr/>
          <p:nvPr/>
        </p:nvGrpSpPr>
        <p:grpSpPr>
          <a:xfrm>
            <a:off x="4621274" y="1700808"/>
            <a:ext cx="2949452" cy="4739058"/>
            <a:chOff x="5855321" y="1456468"/>
            <a:chExt cx="691189" cy="1110574"/>
          </a:xfrm>
        </p:grpSpPr>
        <p:sp>
          <p:nvSpPr>
            <p:cNvPr id="14" name="円弧 13">
              <a:extLst>
                <a:ext uri="{FF2B5EF4-FFF2-40B4-BE49-F238E27FC236}">
                  <a16:creationId xmlns:a16="http://schemas.microsoft.com/office/drawing/2014/main" id="{F15A8021-9460-9760-2228-62D9892E6E15}"/>
                </a:ext>
              </a:extLst>
            </p:cNvPr>
            <p:cNvSpPr/>
            <p:nvPr/>
          </p:nvSpPr>
          <p:spPr>
            <a:xfrm>
              <a:off x="6032318" y="1456468"/>
              <a:ext cx="337194" cy="337194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円弧 14">
              <a:extLst>
                <a:ext uri="{FF2B5EF4-FFF2-40B4-BE49-F238E27FC236}">
                  <a16:creationId xmlns:a16="http://schemas.microsoft.com/office/drawing/2014/main" id="{1C9577AF-7FC1-9FB4-51B2-CDFEA5A66BA2}"/>
                </a:ext>
              </a:extLst>
            </p:cNvPr>
            <p:cNvSpPr/>
            <p:nvPr/>
          </p:nvSpPr>
          <p:spPr>
            <a:xfrm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円弧 15">
              <a:extLst>
                <a:ext uri="{FF2B5EF4-FFF2-40B4-BE49-F238E27FC236}">
                  <a16:creationId xmlns:a16="http://schemas.microsoft.com/office/drawing/2014/main" id="{BE084E52-0A26-2657-9F1E-C37A385671AF}"/>
                </a:ext>
              </a:extLst>
            </p:cNvPr>
            <p:cNvSpPr/>
            <p:nvPr/>
          </p:nvSpPr>
          <p:spPr>
            <a:xfrm flipH="1"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413E3636-B7BB-36EE-5E5E-E21EEA35CE59}"/>
              </a:ext>
            </a:extLst>
          </p:cNvPr>
          <p:cNvGrpSpPr/>
          <p:nvPr/>
        </p:nvGrpSpPr>
        <p:grpSpPr>
          <a:xfrm>
            <a:off x="7208505" y="3140968"/>
            <a:ext cx="2949452" cy="4739058"/>
            <a:chOff x="5855321" y="1456468"/>
            <a:chExt cx="691189" cy="1110574"/>
          </a:xfrm>
        </p:grpSpPr>
        <p:sp>
          <p:nvSpPr>
            <p:cNvPr id="38" name="円弧 37">
              <a:extLst>
                <a:ext uri="{FF2B5EF4-FFF2-40B4-BE49-F238E27FC236}">
                  <a16:creationId xmlns:a16="http://schemas.microsoft.com/office/drawing/2014/main" id="{D99B3D77-F8D8-C364-90BC-CAB8F16A6B1C}"/>
                </a:ext>
              </a:extLst>
            </p:cNvPr>
            <p:cNvSpPr/>
            <p:nvPr/>
          </p:nvSpPr>
          <p:spPr>
            <a:xfrm>
              <a:off x="6032318" y="1456468"/>
              <a:ext cx="337194" cy="337194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円弧 38">
              <a:extLst>
                <a:ext uri="{FF2B5EF4-FFF2-40B4-BE49-F238E27FC236}">
                  <a16:creationId xmlns:a16="http://schemas.microsoft.com/office/drawing/2014/main" id="{AB9ED39C-3B06-D50A-1C9E-1B7EFC6C0F73}"/>
                </a:ext>
              </a:extLst>
            </p:cNvPr>
            <p:cNvSpPr/>
            <p:nvPr/>
          </p:nvSpPr>
          <p:spPr>
            <a:xfrm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弧 39">
              <a:extLst>
                <a:ext uri="{FF2B5EF4-FFF2-40B4-BE49-F238E27FC236}">
                  <a16:creationId xmlns:a16="http://schemas.microsoft.com/office/drawing/2014/main" id="{A12EBFF8-BAB2-E53D-4DB2-6DC945343871}"/>
                </a:ext>
              </a:extLst>
            </p:cNvPr>
            <p:cNvSpPr/>
            <p:nvPr/>
          </p:nvSpPr>
          <p:spPr>
            <a:xfrm flipH="1"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5E350AD5-7CEF-B587-BEC3-4A380DBA60B6}"/>
              </a:ext>
            </a:extLst>
          </p:cNvPr>
          <p:cNvGrpSpPr/>
          <p:nvPr/>
        </p:nvGrpSpPr>
        <p:grpSpPr>
          <a:xfrm>
            <a:off x="2237717" y="3645024"/>
            <a:ext cx="2336943" cy="3754905"/>
            <a:chOff x="5855321" y="1456468"/>
            <a:chExt cx="691189" cy="1110574"/>
          </a:xfrm>
        </p:grpSpPr>
        <p:sp>
          <p:nvSpPr>
            <p:cNvPr id="42" name="円弧 41">
              <a:extLst>
                <a:ext uri="{FF2B5EF4-FFF2-40B4-BE49-F238E27FC236}">
                  <a16:creationId xmlns:a16="http://schemas.microsoft.com/office/drawing/2014/main" id="{88D3A3DD-FAC3-B9E2-8180-D92008401FAC}"/>
                </a:ext>
              </a:extLst>
            </p:cNvPr>
            <p:cNvSpPr/>
            <p:nvPr/>
          </p:nvSpPr>
          <p:spPr>
            <a:xfrm>
              <a:off x="6032318" y="1456468"/>
              <a:ext cx="337194" cy="337194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円弧 42">
              <a:extLst>
                <a:ext uri="{FF2B5EF4-FFF2-40B4-BE49-F238E27FC236}">
                  <a16:creationId xmlns:a16="http://schemas.microsoft.com/office/drawing/2014/main" id="{B794F78E-95B6-3B52-CFAF-27026CBED4CA}"/>
                </a:ext>
              </a:extLst>
            </p:cNvPr>
            <p:cNvSpPr/>
            <p:nvPr/>
          </p:nvSpPr>
          <p:spPr>
            <a:xfrm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弧 43">
              <a:extLst>
                <a:ext uri="{FF2B5EF4-FFF2-40B4-BE49-F238E27FC236}">
                  <a16:creationId xmlns:a16="http://schemas.microsoft.com/office/drawing/2014/main" id="{0D0BDC3C-7FAC-8AC0-155A-95A1104EFA7F}"/>
                </a:ext>
              </a:extLst>
            </p:cNvPr>
            <p:cNvSpPr/>
            <p:nvPr/>
          </p:nvSpPr>
          <p:spPr>
            <a:xfrm flipH="1"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0BC949D3-3BFB-EDE5-AEDD-E8E22B978735}"/>
              </a:ext>
            </a:extLst>
          </p:cNvPr>
          <p:cNvGrpSpPr/>
          <p:nvPr/>
        </p:nvGrpSpPr>
        <p:grpSpPr>
          <a:xfrm>
            <a:off x="9188840" y="648607"/>
            <a:ext cx="1407805" cy="2262004"/>
            <a:chOff x="5855321" y="1456468"/>
            <a:chExt cx="691189" cy="1110574"/>
          </a:xfrm>
        </p:grpSpPr>
        <p:sp>
          <p:nvSpPr>
            <p:cNvPr id="46" name="円弧 45">
              <a:extLst>
                <a:ext uri="{FF2B5EF4-FFF2-40B4-BE49-F238E27FC236}">
                  <a16:creationId xmlns:a16="http://schemas.microsoft.com/office/drawing/2014/main" id="{B862D8A6-1CB8-EBBE-8265-64702DEA5F67}"/>
                </a:ext>
              </a:extLst>
            </p:cNvPr>
            <p:cNvSpPr/>
            <p:nvPr/>
          </p:nvSpPr>
          <p:spPr>
            <a:xfrm>
              <a:off x="6032318" y="1456468"/>
              <a:ext cx="337194" cy="337194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>
              <a:extLst>
                <a:ext uri="{FF2B5EF4-FFF2-40B4-BE49-F238E27FC236}">
                  <a16:creationId xmlns:a16="http://schemas.microsoft.com/office/drawing/2014/main" id="{038A1968-5F56-C07D-EC7C-FB7037897C59}"/>
                </a:ext>
              </a:extLst>
            </p:cNvPr>
            <p:cNvSpPr/>
            <p:nvPr/>
          </p:nvSpPr>
          <p:spPr>
            <a:xfrm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762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50B3C0D8-18F1-5ADD-3A0F-15109CF960DB}"/>
                </a:ext>
              </a:extLst>
            </p:cNvPr>
            <p:cNvSpPr/>
            <p:nvPr/>
          </p:nvSpPr>
          <p:spPr>
            <a:xfrm flipH="1"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762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3FF93BEA-CBA1-3F99-00FD-9B002E22BFB7}"/>
              </a:ext>
            </a:extLst>
          </p:cNvPr>
          <p:cNvGrpSpPr/>
          <p:nvPr/>
        </p:nvGrpSpPr>
        <p:grpSpPr>
          <a:xfrm>
            <a:off x="5557850" y="1053049"/>
            <a:ext cx="690114" cy="1108847"/>
            <a:chOff x="5855321" y="1456468"/>
            <a:chExt cx="691189" cy="1110574"/>
          </a:xfrm>
        </p:grpSpPr>
        <p:sp>
          <p:nvSpPr>
            <p:cNvPr id="50" name="円弧 49">
              <a:extLst>
                <a:ext uri="{FF2B5EF4-FFF2-40B4-BE49-F238E27FC236}">
                  <a16:creationId xmlns:a16="http://schemas.microsoft.com/office/drawing/2014/main" id="{E1700D41-4F65-88E1-9F05-8EAC26C9EA0C}"/>
                </a:ext>
              </a:extLst>
            </p:cNvPr>
            <p:cNvSpPr/>
            <p:nvPr/>
          </p:nvSpPr>
          <p:spPr>
            <a:xfrm>
              <a:off x="6032318" y="1456468"/>
              <a:ext cx="337194" cy="337194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弧 50">
              <a:extLst>
                <a:ext uri="{FF2B5EF4-FFF2-40B4-BE49-F238E27FC236}">
                  <a16:creationId xmlns:a16="http://schemas.microsoft.com/office/drawing/2014/main" id="{4B81956D-DA30-3DC9-899A-DA4DCDBCFF72}"/>
                </a:ext>
              </a:extLst>
            </p:cNvPr>
            <p:cNvSpPr/>
            <p:nvPr/>
          </p:nvSpPr>
          <p:spPr>
            <a:xfrm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円弧 51">
              <a:extLst>
                <a:ext uri="{FF2B5EF4-FFF2-40B4-BE49-F238E27FC236}">
                  <a16:creationId xmlns:a16="http://schemas.microsoft.com/office/drawing/2014/main" id="{A420212F-62C4-4639-FD87-3F8E1442DD1E}"/>
                </a:ext>
              </a:extLst>
            </p:cNvPr>
            <p:cNvSpPr/>
            <p:nvPr/>
          </p:nvSpPr>
          <p:spPr>
            <a:xfrm flipH="1"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67A3D681-2DC4-6022-44A5-487AEE3BB8E8}"/>
              </a:ext>
            </a:extLst>
          </p:cNvPr>
          <p:cNvGrpSpPr/>
          <p:nvPr/>
        </p:nvGrpSpPr>
        <p:grpSpPr>
          <a:xfrm>
            <a:off x="2442315" y="1271869"/>
            <a:ext cx="450318" cy="723552"/>
            <a:chOff x="5855321" y="1456468"/>
            <a:chExt cx="691189" cy="1110574"/>
          </a:xfrm>
        </p:grpSpPr>
        <p:sp>
          <p:nvSpPr>
            <p:cNvPr id="54" name="円弧 53">
              <a:extLst>
                <a:ext uri="{FF2B5EF4-FFF2-40B4-BE49-F238E27FC236}">
                  <a16:creationId xmlns:a16="http://schemas.microsoft.com/office/drawing/2014/main" id="{56C874AE-FDB9-4F11-CF37-372C380239A1}"/>
                </a:ext>
              </a:extLst>
            </p:cNvPr>
            <p:cNvSpPr/>
            <p:nvPr/>
          </p:nvSpPr>
          <p:spPr>
            <a:xfrm>
              <a:off x="6032318" y="1456468"/>
              <a:ext cx="337194" cy="337194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円弧 54">
              <a:extLst>
                <a:ext uri="{FF2B5EF4-FFF2-40B4-BE49-F238E27FC236}">
                  <a16:creationId xmlns:a16="http://schemas.microsoft.com/office/drawing/2014/main" id="{FE7A1855-BDFC-904D-8CFB-BC30D0D2398F}"/>
                </a:ext>
              </a:extLst>
            </p:cNvPr>
            <p:cNvSpPr/>
            <p:nvPr/>
          </p:nvSpPr>
          <p:spPr>
            <a:xfrm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円弧 55">
              <a:extLst>
                <a:ext uri="{FF2B5EF4-FFF2-40B4-BE49-F238E27FC236}">
                  <a16:creationId xmlns:a16="http://schemas.microsoft.com/office/drawing/2014/main" id="{EC717F54-B1E2-6CAE-EBCB-E1CBEAEC6BA2}"/>
                </a:ext>
              </a:extLst>
            </p:cNvPr>
            <p:cNvSpPr/>
            <p:nvPr/>
          </p:nvSpPr>
          <p:spPr>
            <a:xfrm flipH="1">
              <a:off x="5855321" y="1793662"/>
              <a:ext cx="691189" cy="773380"/>
            </a:xfrm>
            <a:prstGeom prst="arc">
              <a:avLst>
                <a:gd name="adj1" fmla="val 10860855"/>
                <a:gd name="adj2" fmla="val 14501495"/>
              </a:avLst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2023-06-02T00:48:32Z</dcterms:modified>
</cp:coreProperties>
</file>