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98DA6E3-5A81-5825-2707-AEE7BADD7E41}"/>
              </a:ext>
            </a:extLst>
          </p:cNvPr>
          <p:cNvGrpSpPr/>
          <p:nvPr/>
        </p:nvGrpSpPr>
        <p:grpSpPr>
          <a:xfrm>
            <a:off x="4511824" y="1700808"/>
            <a:ext cx="3964514" cy="3096344"/>
            <a:chOff x="5098904" y="519345"/>
            <a:chExt cx="1807825" cy="141193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C20C9DC5-9828-54E5-9951-A043F696E14C}"/>
                </a:ext>
              </a:extLst>
            </p:cNvPr>
            <p:cNvSpPr/>
            <p:nvPr/>
          </p:nvSpPr>
          <p:spPr>
            <a:xfrm rot="2700000" flipH="1">
              <a:off x="4806537" y="811712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46C8E934-1B63-C571-A07A-828BA4B16723}"/>
                </a:ext>
              </a:extLst>
            </p:cNvPr>
            <p:cNvSpPr/>
            <p:nvPr/>
          </p:nvSpPr>
          <p:spPr>
            <a:xfrm rot="19531142">
              <a:off x="5494792" y="873048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038A41F7-6E7A-2FC3-9FF7-EEA0CECB0E12}"/>
              </a:ext>
            </a:extLst>
          </p:cNvPr>
          <p:cNvGrpSpPr/>
          <p:nvPr/>
        </p:nvGrpSpPr>
        <p:grpSpPr>
          <a:xfrm>
            <a:off x="8400256" y="1844824"/>
            <a:ext cx="3319128" cy="2592288"/>
            <a:chOff x="5098904" y="519345"/>
            <a:chExt cx="1807825" cy="141193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FC1F6D5A-9635-3CA2-906E-4FD8314BCFD1}"/>
                </a:ext>
              </a:extLst>
            </p:cNvPr>
            <p:cNvSpPr/>
            <p:nvPr/>
          </p:nvSpPr>
          <p:spPr>
            <a:xfrm rot="2700000" flipH="1">
              <a:off x="4806537" y="811712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フリーフォーム: 図形 8">
              <a:extLst>
                <a:ext uri="{FF2B5EF4-FFF2-40B4-BE49-F238E27FC236}">
                  <a16:creationId xmlns:a16="http://schemas.microsoft.com/office/drawing/2014/main" id="{7D49F6FC-4E59-77C2-3C30-67A8525EA50E}"/>
                </a:ext>
              </a:extLst>
            </p:cNvPr>
            <p:cNvSpPr/>
            <p:nvPr/>
          </p:nvSpPr>
          <p:spPr>
            <a:xfrm rot="19531142">
              <a:off x="5494792" y="873048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A713E67-2C49-1AFA-F905-6345912E2AE0}"/>
              </a:ext>
            </a:extLst>
          </p:cNvPr>
          <p:cNvGrpSpPr/>
          <p:nvPr/>
        </p:nvGrpSpPr>
        <p:grpSpPr>
          <a:xfrm>
            <a:off x="5626827" y="2328975"/>
            <a:ext cx="2079328" cy="1623986"/>
            <a:chOff x="5098904" y="519345"/>
            <a:chExt cx="1807825" cy="141193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91D23C9B-4C17-8322-E133-762B6E845144}"/>
                </a:ext>
              </a:extLst>
            </p:cNvPr>
            <p:cNvSpPr/>
            <p:nvPr/>
          </p:nvSpPr>
          <p:spPr>
            <a:xfrm rot="2700000" flipH="1">
              <a:off x="4806537" y="811712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625C19D1-4B79-A21B-4E05-DEA27CFCF09E}"/>
                </a:ext>
              </a:extLst>
            </p:cNvPr>
            <p:cNvSpPr/>
            <p:nvPr/>
          </p:nvSpPr>
          <p:spPr>
            <a:xfrm rot="19531142">
              <a:off x="5494792" y="873048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F07C2BF-64B0-2626-1248-40326B000A71}"/>
              </a:ext>
            </a:extLst>
          </p:cNvPr>
          <p:cNvGrpSpPr/>
          <p:nvPr/>
        </p:nvGrpSpPr>
        <p:grpSpPr>
          <a:xfrm>
            <a:off x="3791744" y="2611258"/>
            <a:ext cx="1356466" cy="1059420"/>
            <a:chOff x="5098904" y="519345"/>
            <a:chExt cx="1807825" cy="141193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DED2C79B-E599-20E1-2210-1E7C2C778D87}"/>
                </a:ext>
              </a:extLst>
            </p:cNvPr>
            <p:cNvSpPr/>
            <p:nvPr/>
          </p:nvSpPr>
          <p:spPr>
            <a:xfrm rot="2700000" flipH="1">
              <a:off x="4806537" y="811712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A0A4AB02-ADB8-F3C0-69F1-71C6ED2CAAD9}"/>
                </a:ext>
              </a:extLst>
            </p:cNvPr>
            <p:cNvSpPr/>
            <p:nvPr/>
          </p:nvSpPr>
          <p:spPr>
            <a:xfrm rot="19531142">
              <a:off x="5494792" y="873048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DD15A47-2688-E734-99ED-AF352221646C}"/>
              </a:ext>
            </a:extLst>
          </p:cNvPr>
          <p:cNvGrpSpPr/>
          <p:nvPr/>
        </p:nvGrpSpPr>
        <p:grpSpPr>
          <a:xfrm>
            <a:off x="2475966" y="2814062"/>
            <a:ext cx="837133" cy="653813"/>
            <a:chOff x="5098904" y="519345"/>
            <a:chExt cx="1807825" cy="141193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73A13015-9A54-534C-D6B4-852410725CE8}"/>
                </a:ext>
              </a:extLst>
            </p:cNvPr>
            <p:cNvSpPr/>
            <p:nvPr/>
          </p:nvSpPr>
          <p:spPr>
            <a:xfrm rot="2700000" flipH="1">
              <a:off x="4806537" y="811712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フリーフォーム: 図形 17">
              <a:extLst>
                <a:ext uri="{FF2B5EF4-FFF2-40B4-BE49-F238E27FC236}">
                  <a16:creationId xmlns:a16="http://schemas.microsoft.com/office/drawing/2014/main" id="{BF002117-7C99-DF0C-2DCD-5A900F7AE245}"/>
                </a:ext>
              </a:extLst>
            </p:cNvPr>
            <p:cNvSpPr/>
            <p:nvPr/>
          </p:nvSpPr>
          <p:spPr>
            <a:xfrm rot="19531142">
              <a:off x="5494792" y="873048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C1D66404-CD89-9A45-B270-351849363D92}"/>
              </a:ext>
            </a:extLst>
          </p:cNvPr>
          <p:cNvGrpSpPr/>
          <p:nvPr/>
        </p:nvGrpSpPr>
        <p:grpSpPr>
          <a:xfrm>
            <a:off x="1456455" y="2961813"/>
            <a:ext cx="458775" cy="358310"/>
            <a:chOff x="5098904" y="519345"/>
            <a:chExt cx="1807825" cy="1411937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E80DBD1D-39A6-BC31-9AE2-79F84B9E3760}"/>
                </a:ext>
              </a:extLst>
            </p:cNvPr>
            <p:cNvSpPr/>
            <p:nvPr/>
          </p:nvSpPr>
          <p:spPr>
            <a:xfrm rot="2700000" flipH="1">
              <a:off x="4806537" y="811712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96E2D106-F629-81FA-77D6-F0F969167839}"/>
                </a:ext>
              </a:extLst>
            </p:cNvPr>
            <p:cNvSpPr/>
            <p:nvPr/>
          </p:nvSpPr>
          <p:spPr>
            <a:xfrm rot="19531142">
              <a:off x="5494792" y="873048"/>
              <a:ext cx="1411937" cy="827204"/>
            </a:xfrm>
            <a:custGeom>
              <a:avLst/>
              <a:gdLst>
                <a:gd name="connsiteX0" fmla="*/ 1290796 w 1411937"/>
                <a:gd name="connsiteY0" fmla="*/ 121141 h 827204"/>
                <a:gd name="connsiteX1" fmla="*/ 998335 w 1411937"/>
                <a:gd name="connsiteY1" fmla="*/ 0 h 827204"/>
                <a:gd name="connsiteX2" fmla="*/ 827204 w 1411937"/>
                <a:gd name="connsiteY2" fmla="*/ 0 h 827204"/>
                <a:gd name="connsiteX3" fmla="*/ 0 w 1411937"/>
                <a:gd name="connsiteY3" fmla="*/ 827204 h 827204"/>
                <a:gd name="connsiteX4" fmla="*/ 825287 w 1411937"/>
                <a:gd name="connsiteY4" fmla="*/ 827204 h 827204"/>
                <a:gd name="connsiteX5" fmla="*/ 998335 w 1411937"/>
                <a:gd name="connsiteY5" fmla="*/ 827204 h 827204"/>
                <a:gd name="connsiteX6" fmla="*/ 1411937 w 1411937"/>
                <a:gd name="connsiteY6" fmla="*/ 413602 h 827204"/>
                <a:gd name="connsiteX7" fmla="*/ 1290796 w 1411937"/>
                <a:gd name="connsiteY7" fmla="*/ 121141 h 82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11937" h="827204">
                  <a:moveTo>
                    <a:pt x="1290796" y="121141"/>
                  </a:moveTo>
                  <a:cubicBezTo>
                    <a:pt x="1215948" y="46294"/>
                    <a:pt x="1112548" y="0"/>
                    <a:pt x="998335" y="0"/>
                  </a:cubicBezTo>
                  <a:lnTo>
                    <a:pt x="827204" y="0"/>
                  </a:lnTo>
                  <a:lnTo>
                    <a:pt x="0" y="827204"/>
                  </a:lnTo>
                  <a:lnTo>
                    <a:pt x="825287" y="827204"/>
                  </a:lnTo>
                  <a:lnTo>
                    <a:pt x="998335" y="827204"/>
                  </a:lnTo>
                  <a:cubicBezTo>
                    <a:pt x="1226761" y="827204"/>
                    <a:pt x="1411937" y="642028"/>
                    <a:pt x="1411937" y="413602"/>
                  </a:cubicBezTo>
                  <a:cubicBezTo>
                    <a:pt x="1411937" y="299389"/>
                    <a:pt x="1365643" y="195989"/>
                    <a:pt x="1290796" y="121141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2023-06-02T10:58:57Z</dcterms:modified>
</cp:coreProperties>
</file>