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105" d="100"/>
          <a:sy n="105" d="100"/>
        </p:scale>
        <p:origin x="76" y="5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6FCB317C-222F-8FA3-87A0-DCD23F355734}"/>
              </a:ext>
            </a:extLst>
          </p:cNvPr>
          <p:cNvSpPr/>
          <p:nvPr/>
        </p:nvSpPr>
        <p:spPr>
          <a:xfrm rot="2700000" flipH="1">
            <a:off x="4512589" y="1204550"/>
            <a:ext cx="3166824" cy="3166824"/>
          </a:xfrm>
          <a:custGeom>
            <a:avLst/>
            <a:gdLst>
              <a:gd name="connsiteX0" fmla="*/ 413602 w 1413853"/>
              <a:gd name="connsiteY0" fmla="*/ 0 h 1413853"/>
              <a:gd name="connsiteX1" fmla="*/ 0 w 1413853"/>
              <a:gd name="connsiteY1" fmla="*/ 413602 h 1413853"/>
              <a:gd name="connsiteX2" fmla="*/ 0 w 1413853"/>
              <a:gd name="connsiteY2" fmla="*/ 586650 h 1413853"/>
              <a:gd name="connsiteX3" fmla="*/ 0 w 1413853"/>
              <a:gd name="connsiteY3" fmla="*/ 1413853 h 1413853"/>
              <a:gd name="connsiteX4" fmla="*/ 827203 w 1413853"/>
              <a:gd name="connsiteY4" fmla="*/ 1413853 h 1413853"/>
              <a:gd name="connsiteX5" fmla="*/ 1000251 w 1413853"/>
              <a:gd name="connsiteY5" fmla="*/ 1413853 h 1413853"/>
              <a:gd name="connsiteX6" fmla="*/ 1413853 w 1413853"/>
              <a:gd name="connsiteY6" fmla="*/ 1000251 h 1413853"/>
              <a:gd name="connsiteX7" fmla="*/ 1000251 w 1413853"/>
              <a:gd name="connsiteY7" fmla="*/ 586649 h 1413853"/>
              <a:gd name="connsiteX8" fmla="*/ 827204 w 1413853"/>
              <a:gd name="connsiteY8" fmla="*/ 586649 h 1413853"/>
              <a:gd name="connsiteX9" fmla="*/ 827204 w 1413853"/>
              <a:gd name="connsiteY9" fmla="*/ 413602 h 1413853"/>
              <a:gd name="connsiteX10" fmla="*/ 413602 w 1413853"/>
              <a:gd name="connsiteY10" fmla="*/ 0 h 141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3853" h="1413853">
                <a:moveTo>
                  <a:pt x="413602" y="0"/>
                </a:moveTo>
                <a:cubicBezTo>
                  <a:pt x="185176" y="0"/>
                  <a:pt x="0" y="185176"/>
                  <a:pt x="0" y="413602"/>
                </a:cubicBezTo>
                <a:lnTo>
                  <a:pt x="0" y="586650"/>
                </a:lnTo>
                <a:lnTo>
                  <a:pt x="0" y="1413853"/>
                </a:lnTo>
                <a:lnTo>
                  <a:pt x="827203" y="1413853"/>
                </a:lnTo>
                <a:lnTo>
                  <a:pt x="1000251" y="1413853"/>
                </a:lnTo>
                <a:cubicBezTo>
                  <a:pt x="1228677" y="1413853"/>
                  <a:pt x="1413853" y="1228677"/>
                  <a:pt x="1413853" y="1000251"/>
                </a:cubicBezTo>
                <a:cubicBezTo>
                  <a:pt x="1413853" y="771825"/>
                  <a:pt x="1228677" y="586649"/>
                  <a:pt x="1000251" y="586649"/>
                </a:cubicBezTo>
                <a:lnTo>
                  <a:pt x="827204" y="586649"/>
                </a:lnTo>
                <a:lnTo>
                  <a:pt x="827204" y="413602"/>
                </a:lnTo>
                <a:cubicBezTo>
                  <a:pt x="827204" y="185176"/>
                  <a:pt x="642028" y="0"/>
                  <a:pt x="41360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77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03CBBB47-9B57-500C-9260-04B2895F39DC}"/>
              </a:ext>
            </a:extLst>
          </p:cNvPr>
          <p:cNvSpPr/>
          <p:nvPr/>
        </p:nvSpPr>
        <p:spPr>
          <a:xfrm rot="2700000" flipH="1">
            <a:off x="8786855" y="2046651"/>
            <a:ext cx="2365248" cy="2365248"/>
          </a:xfrm>
          <a:custGeom>
            <a:avLst/>
            <a:gdLst>
              <a:gd name="connsiteX0" fmla="*/ 413602 w 1413853"/>
              <a:gd name="connsiteY0" fmla="*/ 0 h 1413853"/>
              <a:gd name="connsiteX1" fmla="*/ 0 w 1413853"/>
              <a:gd name="connsiteY1" fmla="*/ 413602 h 1413853"/>
              <a:gd name="connsiteX2" fmla="*/ 0 w 1413853"/>
              <a:gd name="connsiteY2" fmla="*/ 586650 h 1413853"/>
              <a:gd name="connsiteX3" fmla="*/ 0 w 1413853"/>
              <a:gd name="connsiteY3" fmla="*/ 1413853 h 1413853"/>
              <a:gd name="connsiteX4" fmla="*/ 827203 w 1413853"/>
              <a:gd name="connsiteY4" fmla="*/ 1413853 h 1413853"/>
              <a:gd name="connsiteX5" fmla="*/ 1000251 w 1413853"/>
              <a:gd name="connsiteY5" fmla="*/ 1413853 h 1413853"/>
              <a:gd name="connsiteX6" fmla="*/ 1413853 w 1413853"/>
              <a:gd name="connsiteY6" fmla="*/ 1000251 h 1413853"/>
              <a:gd name="connsiteX7" fmla="*/ 1000251 w 1413853"/>
              <a:gd name="connsiteY7" fmla="*/ 586649 h 1413853"/>
              <a:gd name="connsiteX8" fmla="*/ 827204 w 1413853"/>
              <a:gd name="connsiteY8" fmla="*/ 586649 h 1413853"/>
              <a:gd name="connsiteX9" fmla="*/ 827204 w 1413853"/>
              <a:gd name="connsiteY9" fmla="*/ 413602 h 1413853"/>
              <a:gd name="connsiteX10" fmla="*/ 413602 w 1413853"/>
              <a:gd name="connsiteY10" fmla="*/ 0 h 141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3853" h="1413853">
                <a:moveTo>
                  <a:pt x="413602" y="0"/>
                </a:moveTo>
                <a:cubicBezTo>
                  <a:pt x="185176" y="0"/>
                  <a:pt x="0" y="185176"/>
                  <a:pt x="0" y="413602"/>
                </a:cubicBezTo>
                <a:lnTo>
                  <a:pt x="0" y="586650"/>
                </a:lnTo>
                <a:lnTo>
                  <a:pt x="0" y="1413853"/>
                </a:lnTo>
                <a:lnTo>
                  <a:pt x="827203" y="1413853"/>
                </a:lnTo>
                <a:lnTo>
                  <a:pt x="1000251" y="1413853"/>
                </a:lnTo>
                <a:cubicBezTo>
                  <a:pt x="1228677" y="1413853"/>
                  <a:pt x="1413853" y="1228677"/>
                  <a:pt x="1413853" y="1000251"/>
                </a:cubicBezTo>
                <a:cubicBezTo>
                  <a:pt x="1413853" y="771825"/>
                  <a:pt x="1228677" y="586649"/>
                  <a:pt x="1000251" y="586649"/>
                </a:cubicBezTo>
                <a:lnTo>
                  <a:pt x="827204" y="586649"/>
                </a:lnTo>
                <a:lnTo>
                  <a:pt x="827204" y="413602"/>
                </a:lnTo>
                <a:cubicBezTo>
                  <a:pt x="827204" y="185176"/>
                  <a:pt x="642028" y="0"/>
                  <a:pt x="41360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77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15747B69-CA80-FD7E-2485-2EDAF208413B}"/>
              </a:ext>
            </a:extLst>
          </p:cNvPr>
          <p:cNvSpPr/>
          <p:nvPr/>
        </p:nvSpPr>
        <p:spPr>
          <a:xfrm rot="2700000" flipH="1">
            <a:off x="6025869" y="2355531"/>
            <a:ext cx="1747488" cy="1747488"/>
          </a:xfrm>
          <a:custGeom>
            <a:avLst/>
            <a:gdLst>
              <a:gd name="connsiteX0" fmla="*/ 413602 w 1413853"/>
              <a:gd name="connsiteY0" fmla="*/ 0 h 1413853"/>
              <a:gd name="connsiteX1" fmla="*/ 0 w 1413853"/>
              <a:gd name="connsiteY1" fmla="*/ 413602 h 1413853"/>
              <a:gd name="connsiteX2" fmla="*/ 0 w 1413853"/>
              <a:gd name="connsiteY2" fmla="*/ 586650 h 1413853"/>
              <a:gd name="connsiteX3" fmla="*/ 0 w 1413853"/>
              <a:gd name="connsiteY3" fmla="*/ 1413853 h 1413853"/>
              <a:gd name="connsiteX4" fmla="*/ 827203 w 1413853"/>
              <a:gd name="connsiteY4" fmla="*/ 1413853 h 1413853"/>
              <a:gd name="connsiteX5" fmla="*/ 1000251 w 1413853"/>
              <a:gd name="connsiteY5" fmla="*/ 1413853 h 1413853"/>
              <a:gd name="connsiteX6" fmla="*/ 1413853 w 1413853"/>
              <a:gd name="connsiteY6" fmla="*/ 1000251 h 1413853"/>
              <a:gd name="connsiteX7" fmla="*/ 1000251 w 1413853"/>
              <a:gd name="connsiteY7" fmla="*/ 586649 h 1413853"/>
              <a:gd name="connsiteX8" fmla="*/ 827204 w 1413853"/>
              <a:gd name="connsiteY8" fmla="*/ 586649 h 1413853"/>
              <a:gd name="connsiteX9" fmla="*/ 827204 w 1413853"/>
              <a:gd name="connsiteY9" fmla="*/ 413602 h 1413853"/>
              <a:gd name="connsiteX10" fmla="*/ 413602 w 1413853"/>
              <a:gd name="connsiteY10" fmla="*/ 0 h 141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3853" h="1413853">
                <a:moveTo>
                  <a:pt x="413602" y="0"/>
                </a:moveTo>
                <a:cubicBezTo>
                  <a:pt x="185176" y="0"/>
                  <a:pt x="0" y="185176"/>
                  <a:pt x="0" y="413602"/>
                </a:cubicBezTo>
                <a:lnTo>
                  <a:pt x="0" y="586650"/>
                </a:lnTo>
                <a:lnTo>
                  <a:pt x="0" y="1413853"/>
                </a:lnTo>
                <a:lnTo>
                  <a:pt x="827203" y="1413853"/>
                </a:lnTo>
                <a:lnTo>
                  <a:pt x="1000251" y="1413853"/>
                </a:lnTo>
                <a:cubicBezTo>
                  <a:pt x="1228677" y="1413853"/>
                  <a:pt x="1413853" y="1228677"/>
                  <a:pt x="1413853" y="1000251"/>
                </a:cubicBezTo>
                <a:cubicBezTo>
                  <a:pt x="1413853" y="771825"/>
                  <a:pt x="1228677" y="586649"/>
                  <a:pt x="1000251" y="586649"/>
                </a:cubicBezTo>
                <a:lnTo>
                  <a:pt x="827204" y="586649"/>
                </a:lnTo>
                <a:lnTo>
                  <a:pt x="827204" y="413602"/>
                </a:lnTo>
                <a:cubicBezTo>
                  <a:pt x="827204" y="185176"/>
                  <a:pt x="642028" y="0"/>
                  <a:pt x="41360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52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B80B2DA8-DF9C-8B7B-1580-A7C0CF7C82A6}"/>
              </a:ext>
            </a:extLst>
          </p:cNvPr>
          <p:cNvSpPr/>
          <p:nvPr/>
        </p:nvSpPr>
        <p:spPr>
          <a:xfrm rot="2700000" flipH="1">
            <a:off x="3962744" y="2642602"/>
            <a:ext cx="1173347" cy="1173347"/>
          </a:xfrm>
          <a:custGeom>
            <a:avLst/>
            <a:gdLst>
              <a:gd name="connsiteX0" fmla="*/ 413602 w 1413853"/>
              <a:gd name="connsiteY0" fmla="*/ 0 h 1413853"/>
              <a:gd name="connsiteX1" fmla="*/ 0 w 1413853"/>
              <a:gd name="connsiteY1" fmla="*/ 413602 h 1413853"/>
              <a:gd name="connsiteX2" fmla="*/ 0 w 1413853"/>
              <a:gd name="connsiteY2" fmla="*/ 586650 h 1413853"/>
              <a:gd name="connsiteX3" fmla="*/ 0 w 1413853"/>
              <a:gd name="connsiteY3" fmla="*/ 1413853 h 1413853"/>
              <a:gd name="connsiteX4" fmla="*/ 827203 w 1413853"/>
              <a:gd name="connsiteY4" fmla="*/ 1413853 h 1413853"/>
              <a:gd name="connsiteX5" fmla="*/ 1000251 w 1413853"/>
              <a:gd name="connsiteY5" fmla="*/ 1413853 h 1413853"/>
              <a:gd name="connsiteX6" fmla="*/ 1413853 w 1413853"/>
              <a:gd name="connsiteY6" fmla="*/ 1000251 h 1413853"/>
              <a:gd name="connsiteX7" fmla="*/ 1000251 w 1413853"/>
              <a:gd name="connsiteY7" fmla="*/ 586649 h 1413853"/>
              <a:gd name="connsiteX8" fmla="*/ 827204 w 1413853"/>
              <a:gd name="connsiteY8" fmla="*/ 586649 h 1413853"/>
              <a:gd name="connsiteX9" fmla="*/ 827204 w 1413853"/>
              <a:gd name="connsiteY9" fmla="*/ 413602 h 1413853"/>
              <a:gd name="connsiteX10" fmla="*/ 413602 w 1413853"/>
              <a:gd name="connsiteY10" fmla="*/ 0 h 141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3853" h="1413853">
                <a:moveTo>
                  <a:pt x="413602" y="0"/>
                </a:moveTo>
                <a:cubicBezTo>
                  <a:pt x="185176" y="0"/>
                  <a:pt x="0" y="185176"/>
                  <a:pt x="0" y="413602"/>
                </a:cubicBezTo>
                <a:lnTo>
                  <a:pt x="0" y="586650"/>
                </a:lnTo>
                <a:lnTo>
                  <a:pt x="0" y="1413853"/>
                </a:lnTo>
                <a:lnTo>
                  <a:pt x="827203" y="1413853"/>
                </a:lnTo>
                <a:lnTo>
                  <a:pt x="1000251" y="1413853"/>
                </a:lnTo>
                <a:cubicBezTo>
                  <a:pt x="1228677" y="1413853"/>
                  <a:pt x="1413853" y="1228677"/>
                  <a:pt x="1413853" y="1000251"/>
                </a:cubicBezTo>
                <a:cubicBezTo>
                  <a:pt x="1413853" y="771825"/>
                  <a:pt x="1228677" y="586649"/>
                  <a:pt x="1000251" y="586649"/>
                </a:cubicBezTo>
                <a:lnTo>
                  <a:pt x="827204" y="586649"/>
                </a:lnTo>
                <a:lnTo>
                  <a:pt x="827204" y="413602"/>
                </a:lnTo>
                <a:cubicBezTo>
                  <a:pt x="827204" y="185176"/>
                  <a:pt x="642028" y="0"/>
                  <a:pt x="41360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920523C5-B987-A5C9-1D2F-89F5708BF509}"/>
              </a:ext>
            </a:extLst>
          </p:cNvPr>
          <p:cNvSpPr/>
          <p:nvPr/>
        </p:nvSpPr>
        <p:spPr>
          <a:xfrm rot="2700000" flipH="1">
            <a:off x="2450324" y="2821458"/>
            <a:ext cx="815635" cy="815635"/>
          </a:xfrm>
          <a:custGeom>
            <a:avLst/>
            <a:gdLst>
              <a:gd name="connsiteX0" fmla="*/ 413602 w 1413853"/>
              <a:gd name="connsiteY0" fmla="*/ 0 h 1413853"/>
              <a:gd name="connsiteX1" fmla="*/ 0 w 1413853"/>
              <a:gd name="connsiteY1" fmla="*/ 413602 h 1413853"/>
              <a:gd name="connsiteX2" fmla="*/ 0 w 1413853"/>
              <a:gd name="connsiteY2" fmla="*/ 586650 h 1413853"/>
              <a:gd name="connsiteX3" fmla="*/ 0 w 1413853"/>
              <a:gd name="connsiteY3" fmla="*/ 1413853 h 1413853"/>
              <a:gd name="connsiteX4" fmla="*/ 827203 w 1413853"/>
              <a:gd name="connsiteY4" fmla="*/ 1413853 h 1413853"/>
              <a:gd name="connsiteX5" fmla="*/ 1000251 w 1413853"/>
              <a:gd name="connsiteY5" fmla="*/ 1413853 h 1413853"/>
              <a:gd name="connsiteX6" fmla="*/ 1413853 w 1413853"/>
              <a:gd name="connsiteY6" fmla="*/ 1000251 h 1413853"/>
              <a:gd name="connsiteX7" fmla="*/ 1000251 w 1413853"/>
              <a:gd name="connsiteY7" fmla="*/ 586649 h 1413853"/>
              <a:gd name="connsiteX8" fmla="*/ 827204 w 1413853"/>
              <a:gd name="connsiteY8" fmla="*/ 586649 h 1413853"/>
              <a:gd name="connsiteX9" fmla="*/ 827204 w 1413853"/>
              <a:gd name="connsiteY9" fmla="*/ 413602 h 1413853"/>
              <a:gd name="connsiteX10" fmla="*/ 413602 w 1413853"/>
              <a:gd name="connsiteY10" fmla="*/ 0 h 141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3853" h="1413853">
                <a:moveTo>
                  <a:pt x="413602" y="0"/>
                </a:moveTo>
                <a:cubicBezTo>
                  <a:pt x="185176" y="0"/>
                  <a:pt x="0" y="185176"/>
                  <a:pt x="0" y="413602"/>
                </a:cubicBezTo>
                <a:lnTo>
                  <a:pt x="0" y="586650"/>
                </a:lnTo>
                <a:lnTo>
                  <a:pt x="0" y="1413853"/>
                </a:lnTo>
                <a:lnTo>
                  <a:pt x="827203" y="1413853"/>
                </a:lnTo>
                <a:lnTo>
                  <a:pt x="1000251" y="1413853"/>
                </a:lnTo>
                <a:cubicBezTo>
                  <a:pt x="1228677" y="1413853"/>
                  <a:pt x="1413853" y="1228677"/>
                  <a:pt x="1413853" y="1000251"/>
                </a:cubicBezTo>
                <a:cubicBezTo>
                  <a:pt x="1413853" y="771825"/>
                  <a:pt x="1228677" y="586649"/>
                  <a:pt x="1000251" y="586649"/>
                </a:cubicBezTo>
                <a:lnTo>
                  <a:pt x="827204" y="586649"/>
                </a:lnTo>
                <a:lnTo>
                  <a:pt x="827204" y="413602"/>
                </a:lnTo>
                <a:cubicBezTo>
                  <a:pt x="827204" y="185176"/>
                  <a:pt x="642028" y="0"/>
                  <a:pt x="41360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016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E9D7F7D8-2AD9-32FF-2E67-F307C9CB7AB5}"/>
              </a:ext>
            </a:extLst>
          </p:cNvPr>
          <p:cNvSpPr/>
          <p:nvPr/>
        </p:nvSpPr>
        <p:spPr>
          <a:xfrm rot="2700000" flipH="1">
            <a:off x="1240466" y="2956426"/>
            <a:ext cx="545698" cy="545698"/>
          </a:xfrm>
          <a:custGeom>
            <a:avLst/>
            <a:gdLst>
              <a:gd name="connsiteX0" fmla="*/ 413602 w 1413853"/>
              <a:gd name="connsiteY0" fmla="*/ 0 h 1413853"/>
              <a:gd name="connsiteX1" fmla="*/ 0 w 1413853"/>
              <a:gd name="connsiteY1" fmla="*/ 413602 h 1413853"/>
              <a:gd name="connsiteX2" fmla="*/ 0 w 1413853"/>
              <a:gd name="connsiteY2" fmla="*/ 586650 h 1413853"/>
              <a:gd name="connsiteX3" fmla="*/ 0 w 1413853"/>
              <a:gd name="connsiteY3" fmla="*/ 1413853 h 1413853"/>
              <a:gd name="connsiteX4" fmla="*/ 827203 w 1413853"/>
              <a:gd name="connsiteY4" fmla="*/ 1413853 h 1413853"/>
              <a:gd name="connsiteX5" fmla="*/ 1000251 w 1413853"/>
              <a:gd name="connsiteY5" fmla="*/ 1413853 h 1413853"/>
              <a:gd name="connsiteX6" fmla="*/ 1413853 w 1413853"/>
              <a:gd name="connsiteY6" fmla="*/ 1000251 h 1413853"/>
              <a:gd name="connsiteX7" fmla="*/ 1000251 w 1413853"/>
              <a:gd name="connsiteY7" fmla="*/ 586649 h 1413853"/>
              <a:gd name="connsiteX8" fmla="*/ 827204 w 1413853"/>
              <a:gd name="connsiteY8" fmla="*/ 586649 h 1413853"/>
              <a:gd name="connsiteX9" fmla="*/ 827204 w 1413853"/>
              <a:gd name="connsiteY9" fmla="*/ 413602 h 1413853"/>
              <a:gd name="connsiteX10" fmla="*/ 413602 w 1413853"/>
              <a:gd name="connsiteY10" fmla="*/ 0 h 1413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413853" h="1413853">
                <a:moveTo>
                  <a:pt x="413602" y="0"/>
                </a:moveTo>
                <a:cubicBezTo>
                  <a:pt x="185176" y="0"/>
                  <a:pt x="0" y="185176"/>
                  <a:pt x="0" y="413602"/>
                </a:cubicBezTo>
                <a:lnTo>
                  <a:pt x="0" y="586650"/>
                </a:lnTo>
                <a:lnTo>
                  <a:pt x="0" y="1413853"/>
                </a:lnTo>
                <a:lnTo>
                  <a:pt x="827203" y="1413853"/>
                </a:lnTo>
                <a:lnTo>
                  <a:pt x="1000251" y="1413853"/>
                </a:lnTo>
                <a:cubicBezTo>
                  <a:pt x="1228677" y="1413853"/>
                  <a:pt x="1413853" y="1228677"/>
                  <a:pt x="1413853" y="1000251"/>
                </a:cubicBezTo>
                <a:cubicBezTo>
                  <a:pt x="1413853" y="771825"/>
                  <a:pt x="1228677" y="586649"/>
                  <a:pt x="1000251" y="586649"/>
                </a:cubicBezTo>
                <a:lnTo>
                  <a:pt x="827204" y="586649"/>
                </a:lnTo>
                <a:lnTo>
                  <a:pt x="827204" y="413602"/>
                </a:lnTo>
                <a:cubicBezTo>
                  <a:pt x="827204" y="185176"/>
                  <a:pt x="642028" y="0"/>
                  <a:pt x="41360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2023-06-02T10:55:24Z</dcterms:modified>
</cp:coreProperties>
</file>