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96ECCA5-F97A-5BA8-234F-83F435F33192}"/>
              </a:ext>
            </a:extLst>
          </p:cNvPr>
          <p:cNvGrpSpPr/>
          <p:nvPr/>
        </p:nvGrpSpPr>
        <p:grpSpPr>
          <a:xfrm rot="16200000" flipV="1">
            <a:off x="4308794" y="1454990"/>
            <a:ext cx="3574413" cy="3948020"/>
            <a:chOff x="527352" y="1879287"/>
            <a:chExt cx="1477125" cy="1631517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7EEDF86D-496C-666B-1CF4-185268C210A5}"/>
                </a:ext>
              </a:extLst>
            </p:cNvPr>
            <p:cNvSpPr/>
            <p:nvPr/>
          </p:nvSpPr>
          <p:spPr>
            <a:xfrm rot="10800000">
              <a:off x="527352" y="3428256"/>
              <a:ext cx="1477125" cy="8254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F4C71631-96F3-9CDA-8A10-5101AA434492}"/>
                </a:ext>
              </a:extLst>
            </p:cNvPr>
            <p:cNvSpPr/>
            <p:nvPr/>
          </p:nvSpPr>
          <p:spPr>
            <a:xfrm rot="5400000">
              <a:off x="716014" y="3201587"/>
              <a:ext cx="362673" cy="166346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F92A9831-1190-6003-A63C-B91CBD8531EC}"/>
                </a:ext>
              </a:extLst>
            </p:cNvPr>
            <p:cNvSpPr/>
            <p:nvPr/>
          </p:nvSpPr>
          <p:spPr>
            <a:xfrm rot="5400000">
              <a:off x="841052" y="2913556"/>
              <a:ext cx="938739" cy="166346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C39BB2A8-40C9-84FB-8DCF-FD45B0025861}"/>
                </a:ext>
              </a:extLst>
            </p:cNvPr>
            <p:cNvSpPr/>
            <p:nvPr/>
          </p:nvSpPr>
          <p:spPr>
            <a:xfrm rot="5400000">
              <a:off x="924438" y="2589521"/>
              <a:ext cx="1586814" cy="166346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D00A8D2-AD08-74B1-C205-DD08D15D140D}"/>
              </a:ext>
            </a:extLst>
          </p:cNvPr>
          <p:cNvGrpSpPr/>
          <p:nvPr/>
        </p:nvGrpSpPr>
        <p:grpSpPr>
          <a:xfrm rot="16200000" flipV="1">
            <a:off x="2386180" y="3357374"/>
            <a:ext cx="2387501" cy="2637049"/>
            <a:chOff x="527352" y="1879287"/>
            <a:chExt cx="1477125" cy="1631517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B013FD4-0A9D-2A6E-6303-A927A28FF751}"/>
                </a:ext>
              </a:extLst>
            </p:cNvPr>
            <p:cNvSpPr/>
            <p:nvPr/>
          </p:nvSpPr>
          <p:spPr>
            <a:xfrm rot="10800000">
              <a:off x="527352" y="3428256"/>
              <a:ext cx="1477125" cy="8254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716E8894-0BA8-A2E3-B15D-27B73CB77396}"/>
                </a:ext>
              </a:extLst>
            </p:cNvPr>
            <p:cNvSpPr/>
            <p:nvPr/>
          </p:nvSpPr>
          <p:spPr>
            <a:xfrm rot="5400000">
              <a:off x="716014" y="3201587"/>
              <a:ext cx="362673" cy="166346"/>
            </a:xfrm>
            <a:prstGeom prst="rect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2BF5AEA-C888-62F9-7340-F7D6AF01F890}"/>
                </a:ext>
              </a:extLst>
            </p:cNvPr>
            <p:cNvSpPr/>
            <p:nvPr/>
          </p:nvSpPr>
          <p:spPr>
            <a:xfrm rot="5400000">
              <a:off x="841052" y="2913556"/>
              <a:ext cx="938739" cy="166346"/>
            </a:xfrm>
            <a:prstGeom prst="rect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E6C7ADCF-C7D6-06C5-6345-D8EB173F3C2D}"/>
                </a:ext>
              </a:extLst>
            </p:cNvPr>
            <p:cNvSpPr/>
            <p:nvPr/>
          </p:nvSpPr>
          <p:spPr>
            <a:xfrm rot="5400000">
              <a:off x="924438" y="2589521"/>
              <a:ext cx="1586814" cy="166346"/>
            </a:xfrm>
            <a:prstGeom prst="rect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97D49C4-6035-40E4-7FE3-6DC892B59752}"/>
              </a:ext>
            </a:extLst>
          </p:cNvPr>
          <p:cNvGrpSpPr/>
          <p:nvPr/>
        </p:nvGrpSpPr>
        <p:grpSpPr>
          <a:xfrm rot="16200000" flipV="1">
            <a:off x="7349619" y="3019209"/>
            <a:ext cx="3159420" cy="3489651"/>
            <a:chOff x="527352" y="1879287"/>
            <a:chExt cx="1477125" cy="1631517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B5B08156-8909-9718-9148-F36B62EEACBC}"/>
                </a:ext>
              </a:extLst>
            </p:cNvPr>
            <p:cNvSpPr/>
            <p:nvPr/>
          </p:nvSpPr>
          <p:spPr>
            <a:xfrm rot="10800000">
              <a:off x="527352" y="3428256"/>
              <a:ext cx="1477125" cy="8254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7671F24B-090C-B6DB-70F1-6DE355893846}"/>
                </a:ext>
              </a:extLst>
            </p:cNvPr>
            <p:cNvSpPr/>
            <p:nvPr/>
          </p:nvSpPr>
          <p:spPr>
            <a:xfrm rot="5400000">
              <a:off x="716014" y="3201587"/>
              <a:ext cx="362673" cy="166346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3EF3C8E9-7BE6-EC49-85CC-55B75E903956}"/>
                </a:ext>
              </a:extLst>
            </p:cNvPr>
            <p:cNvSpPr/>
            <p:nvPr/>
          </p:nvSpPr>
          <p:spPr>
            <a:xfrm rot="5400000">
              <a:off x="841052" y="2913556"/>
              <a:ext cx="938739" cy="166346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C8659DCE-1708-2DE2-E1B5-443ACD315ACF}"/>
                </a:ext>
              </a:extLst>
            </p:cNvPr>
            <p:cNvSpPr/>
            <p:nvPr/>
          </p:nvSpPr>
          <p:spPr>
            <a:xfrm rot="5400000">
              <a:off x="924438" y="2589521"/>
              <a:ext cx="1586814" cy="166346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9506447-3E3B-0AEB-512D-61274B76C054}"/>
              </a:ext>
            </a:extLst>
          </p:cNvPr>
          <p:cNvGrpSpPr/>
          <p:nvPr/>
        </p:nvGrpSpPr>
        <p:grpSpPr>
          <a:xfrm rot="16200000" flipV="1">
            <a:off x="9142837" y="784123"/>
            <a:ext cx="1350421" cy="1491571"/>
            <a:chOff x="527352" y="1879287"/>
            <a:chExt cx="1477125" cy="1631517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9B0CA47E-0A47-CF7C-5192-6F6259D2257F}"/>
                </a:ext>
              </a:extLst>
            </p:cNvPr>
            <p:cNvSpPr/>
            <p:nvPr/>
          </p:nvSpPr>
          <p:spPr>
            <a:xfrm rot="10800000">
              <a:off x="527352" y="3428256"/>
              <a:ext cx="1477125" cy="8254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949BA1B7-37EA-3B51-E7B7-2BDE34348806}"/>
                </a:ext>
              </a:extLst>
            </p:cNvPr>
            <p:cNvSpPr/>
            <p:nvPr/>
          </p:nvSpPr>
          <p:spPr>
            <a:xfrm rot="5400000">
              <a:off x="716014" y="3201587"/>
              <a:ext cx="362673" cy="166346"/>
            </a:xfrm>
            <a:prstGeom prst="rect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0DEE583-D402-AEB6-DD57-9EEA3D44EE17}"/>
                </a:ext>
              </a:extLst>
            </p:cNvPr>
            <p:cNvSpPr/>
            <p:nvPr/>
          </p:nvSpPr>
          <p:spPr>
            <a:xfrm rot="5400000">
              <a:off x="841052" y="2913556"/>
              <a:ext cx="938739" cy="166346"/>
            </a:xfrm>
            <a:prstGeom prst="rect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320F4477-EE88-CA53-DE8A-8B9F3F8C3F4C}"/>
                </a:ext>
              </a:extLst>
            </p:cNvPr>
            <p:cNvSpPr/>
            <p:nvPr/>
          </p:nvSpPr>
          <p:spPr>
            <a:xfrm rot="5400000">
              <a:off x="924438" y="2589521"/>
              <a:ext cx="1586814" cy="166346"/>
            </a:xfrm>
            <a:prstGeom prst="rect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72B6C4E1-A0E2-0758-26B0-81CDFCD54485}"/>
              </a:ext>
            </a:extLst>
          </p:cNvPr>
          <p:cNvGrpSpPr/>
          <p:nvPr/>
        </p:nvGrpSpPr>
        <p:grpSpPr>
          <a:xfrm rot="16200000" flipV="1">
            <a:off x="5341389" y="1020122"/>
            <a:ext cx="849411" cy="938194"/>
            <a:chOff x="527352" y="1879287"/>
            <a:chExt cx="1477125" cy="1631517"/>
          </a:xfrm>
        </p:grpSpPr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5B1CCEBF-37A5-4C6D-B119-C282DC4DF12A}"/>
                </a:ext>
              </a:extLst>
            </p:cNvPr>
            <p:cNvSpPr/>
            <p:nvPr/>
          </p:nvSpPr>
          <p:spPr>
            <a:xfrm rot="10800000">
              <a:off x="527352" y="3428256"/>
              <a:ext cx="1477125" cy="8254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7833D713-A6A4-BFE1-361C-183A5B2F9416}"/>
                </a:ext>
              </a:extLst>
            </p:cNvPr>
            <p:cNvSpPr/>
            <p:nvPr/>
          </p:nvSpPr>
          <p:spPr>
            <a:xfrm rot="5400000">
              <a:off x="716014" y="3201587"/>
              <a:ext cx="362673" cy="166346"/>
            </a:xfrm>
            <a:prstGeom prst="rect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0CB1E40D-A058-37DD-5770-C3FDD11351D8}"/>
                </a:ext>
              </a:extLst>
            </p:cNvPr>
            <p:cNvSpPr/>
            <p:nvPr/>
          </p:nvSpPr>
          <p:spPr>
            <a:xfrm rot="5400000">
              <a:off x="841052" y="2913556"/>
              <a:ext cx="938739" cy="166346"/>
            </a:xfrm>
            <a:prstGeom prst="rect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486B0906-3366-DFC4-9BE0-BDA09DA4B989}"/>
                </a:ext>
              </a:extLst>
            </p:cNvPr>
            <p:cNvSpPr/>
            <p:nvPr/>
          </p:nvSpPr>
          <p:spPr>
            <a:xfrm rot="5400000">
              <a:off x="924438" y="2589521"/>
              <a:ext cx="1586814" cy="166346"/>
            </a:xfrm>
            <a:prstGeom prst="rect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CE06245A-271E-01C7-5AB4-EC68CE957866}"/>
              </a:ext>
            </a:extLst>
          </p:cNvPr>
          <p:cNvGrpSpPr/>
          <p:nvPr/>
        </p:nvGrpSpPr>
        <p:grpSpPr>
          <a:xfrm rot="16200000" flipV="1">
            <a:off x="2552230" y="1335331"/>
            <a:ext cx="415212" cy="458611"/>
            <a:chOff x="527352" y="1879287"/>
            <a:chExt cx="1477125" cy="1631517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72598795-013C-3E9B-E9C4-05F25878F501}"/>
                </a:ext>
              </a:extLst>
            </p:cNvPr>
            <p:cNvSpPr/>
            <p:nvPr/>
          </p:nvSpPr>
          <p:spPr>
            <a:xfrm rot="10800000">
              <a:off x="527352" y="3428256"/>
              <a:ext cx="1477125" cy="8254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8500F0C6-867A-AFF0-BC43-C61E8A67F8E6}"/>
                </a:ext>
              </a:extLst>
            </p:cNvPr>
            <p:cNvSpPr/>
            <p:nvPr/>
          </p:nvSpPr>
          <p:spPr>
            <a:xfrm rot="5400000">
              <a:off x="716014" y="3201587"/>
              <a:ext cx="362673" cy="166346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AAB93C54-063C-A217-F606-404A2C31A10D}"/>
                </a:ext>
              </a:extLst>
            </p:cNvPr>
            <p:cNvSpPr/>
            <p:nvPr/>
          </p:nvSpPr>
          <p:spPr>
            <a:xfrm rot="5400000">
              <a:off x="841052" y="2913556"/>
              <a:ext cx="938739" cy="166346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5C381F09-1BA8-3AB4-B052-C450B6A23BF0}"/>
                </a:ext>
              </a:extLst>
            </p:cNvPr>
            <p:cNvSpPr/>
            <p:nvPr/>
          </p:nvSpPr>
          <p:spPr>
            <a:xfrm rot="5400000">
              <a:off x="924438" y="2589521"/>
              <a:ext cx="1586814" cy="166346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2023-06-03T01:37:03Z</dcterms:modified>
</cp:coreProperties>
</file>