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bookmarkIdSeed="2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1378" r:id="rId2"/>
    <p:sldId id="1379" r:id="rId3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 userDrawn="1">
          <p15:clr>
            <a:srgbClr val="A4A3A4"/>
          </p15:clr>
        </p15:guide>
        <p15:guide id="2" pos="214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A452A"/>
    <a:srgbClr val="FFFFFF"/>
    <a:srgbClr val="E6E6E6"/>
    <a:srgbClr val="000000"/>
    <a:srgbClr val="B91B36"/>
    <a:srgbClr val="CE2C4B"/>
    <a:srgbClr val="E5EACA"/>
    <a:srgbClr val="F5817C"/>
    <a:srgbClr val="00006E"/>
    <a:srgbClr val="E0D3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C083E6E3-FA7D-4D7B-A595-EF9225AFEA82}" styleName="淡色スタイル 1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8B1032C-EA38-4F05-BA0D-38AFFFC7BED3}" styleName="淡色スタイル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D083AE6-46FA-4A59-8FB0-9F97EB10719F}" styleName="淡色スタイル 3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8FB837D-C827-4EFA-A057-4D05807E0F7C}" styleName="テーマ スタイル 1 - アクセント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448" autoAdjust="0"/>
    <p:restoredTop sz="95882" autoAdjust="0"/>
  </p:normalViewPr>
  <p:slideViewPr>
    <p:cSldViewPr>
      <p:cViewPr varScale="1">
        <p:scale>
          <a:sx n="105" d="100"/>
          <a:sy n="105" d="100"/>
        </p:scale>
        <p:origin x="76" y="53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5" d="100"/>
          <a:sy n="75" d="100"/>
        </p:scale>
        <p:origin x="2796" y="64"/>
      </p:cViewPr>
      <p:guideLst>
        <p:guide orient="horz" pos="3131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4" y="4"/>
            <a:ext cx="2949785" cy="496967"/>
          </a:xfrm>
          <a:prstGeom prst="rect">
            <a:avLst/>
          </a:prstGeom>
        </p:spPr>
        <p:txBody>
          <a:bodyPr vert="horz" lIns="91475" tIns="45739" rIns="91475" bIns="4573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55842" y="4"/>
            <a:ext cx="2949785" cy="496967"/>
          </a:xfrm>
          <a:prstGeom prst="rect">
            <a:avLst/>
          </a:prstGeom>
        </p:spPr>
        <p:txBody>
          <a:bodyPr vert="horz" lIns="91475" tIns="45739" rIns="91475" bIns="45739" rtlCol="0"/>
          <a:lstStyle>
            <a:lvl1pPr algn="r">
              <a:defRPr sz="1200"/>
            </a:lvl1pPr>
          </a:lstStyle>
          <a:p>
            <a:fld id="{6F4CFCD9-AB4C-496F-8612-F0F8664423E6}" type="datetimeFigureOut">
              <a:rPr kumimoji="1" lang="ja-JP" altLang="en-US" smtClean="0"/>
              <a:pPr/>
              <a:t>2023/6/4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4" y="9440649"/>
            <a:ext cx="2949785" cy="496967"/>
          </a:xfrm>
          <a:prstGeom prst="rect">
            <a:avLst/>
          </a:prstGeom>
        </p:spPr>
        <p:txBody>
          <a:bodyPr vert="horz" lIns="91475" tIns="45739" rIns="91475" bIns="4573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55842" y="9440649"/>
            <a:ext cx="2949785" cy="496967"/>
          </a:xfrm>
          <a:prstGeom prst="rect">
            <a:avLst/>
          </a:prstGeom>
        </p:spPr>
        <p:txBody>
          <a:bodyPr vert="horz" lIns="91475" tIns="45739" rIns="91475" bIns="45739" rtlCol="0" anchor="b"/>
          <a:lstStyle>
            <a:lvl1pPr algn="r">
              <a:defRPr sz="1200"/>
            </a:lvl1pPr>
          </a:lstStyle>
          <a:p>
            <a:fld id="{EA266F6F-572E-4F96-8CF3-85720C61F9E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93730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4" y="4"/>
            <a:ext cx="2949785" cy="496967"/>
          </a:xfrm>
          <a:prstGeom prst="rect">
            <a:avLst/>
          </a:prstGeom>
        </p:spPr>
        <p:txBody>
          <a:bodyPr vert="horz" lIns="91475" tIns="45739" rIns="91475" bIns="4573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5842" y="4"/>
            <a:ext cx="2949785" cy="496967"/>
          </a:xfrm>
          <a:prstGeom prst="rect">
            <a:avLst/>
          </a:prstGeom>
        </p:spPr>
        <p:txBody>
          <a:bodyPr vert="horz" lIns="91475" tIns="45739" rIns="91475" bIns="45739" rtlCol="0"/>
          <a:lstStyle>
            <a:lvl1pPr algn="r">
              <a:defRPr sz="1200"/>
            </a:lvl1pPr>
          </a:lstStyle>
          <a:p>
            <a:fld id="{16D5FD97-398B-40BA-82A0-DA12832C9B1F}" type="datetimeFigureOut">
              <a:rPr kumimoji="1" lang="ja-JP" altLang="en-US" smtClean="0"/>
              <a:pPr/>
              <a:t>2023/6/4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4538"/>
            <a:ext cx="6629400" cy="3729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75" tIns="45739" rIns="91475" bIns="45739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0721" y="4721185"/>
            <a:ext cx="5445760" cy="4472702"/>
          </a:xfrm>
          <a:prstGeom prst="rect">
            <a:avLst/>
          </a:prstGeom>
        </p:spPr>
        <p:txBody>
          <a:bodyPr vert="horz" lIns="91475" tIns="45739" rIns="91475" bIns="45739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4" y="9440649"/>
            <a:ext cx="2949785" cy="496967"/>
          </a:xfrm>
          <a:prstGeom prst="rect">
            <a:avLst/>
          </a:prstGeom>
        </p:spPr>
        <p:txBody>
          <a:bodyPr vert="horz" lIns="91475" tIns="45739" rIns="91475" bIns="4573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5842" y="9440649"/>
            <a:ext cx="2949785" cy="496967"/>
          </a:xfrm>
          <a:prstGeom prst="rect">
            <a:avLst/>
          </a:prstGeom>
        </p:spPr>
        <p:txBody>
          <a:bodyPr vert="horz" lIns="91475" tIns="45739" rIns="91475" bIns="45739" rtlCol="0" anchor="b"/>
          <a:lstStyle>
            <a:lvl1pPr algn="r">
              <a:defRPr sz="1200"/>
            </a:lvl1pPr>
          </a:lstStyle>
          <a:p>
            <a:fld id="{10AA0854-438B-41A8-8FE1-BD260059122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95500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AA0854-438B-41A8-8FE1-BD260059122B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97708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AA0854-438B-41A8-8FE1-BD260059122B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88320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2255574" y="2780928"/>
            <a:ext cx="7653269" cy="576064"/>
          </a:xfrm>
        </p:spPr>
        <p:txBody>
          <a:bodyPr>
            <a:normAutofit/>
          </a:bodyPr>
          <a:lstStyle>
            <a:lvl1pPr marL="0" indent="0" algn="ctr">
              <a:buNone/>
              <a:defRPr sz="3000" b="1">
                <a:solidFill>
                  <a:schemeClr val="bg1"/>
                </a:solidFill>
                <a:latin typeface="+mj-ea"/>
                <a:ea typeface="+mj-e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dirty="0"/>
              <a:t>マスタ サブタイトルの書式設定</a:t>
            </a:r>
          </a:p>
        </p:txBody>
      </p:sp>
      <p:sp>
        <p:nvSpPr>
          <p:cNvPr id="14" name="タイトル 1"/>
          <p:cNvSpPr>
            <a:spLocks noGrp="1"/>
          </p:cNvSpPr>
          <p:nvPr>
            <p:ph type="ctrTitle" hasCustomPrompt="1"/>
          </p:nvPr>
        </p:nvSpPr>
        <p:spPr>
          <a:xfrm>
            <a:off x="2255574" y="3645025"/>
            <a:ext cx="7680853" cy="402182"/>
          </a:xfrm>
        </p:spPr>
        <p:txBody>
          <a:bodyPr>
            <a:normAutofit/>
          </a:bodyPr>
          <a:lstStyle>
            <a:lvl1pPr algn="ct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kumimoji="1" lang="en-US" altLang="ja-JP" dirty="0"/>
              <a:t>Title</a:t>
            </a:r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1A3B663D-7EE5-474F-B42C-BCAEBD36A856}" type="datetime1">
              <a:rPr kumimoji="1" lang="ja-JP" altLang="en-US" smtClean="0"/>
              <a:pPr/>
              <a:t>2023/6/4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r>
              <a:rPr kumimoji="1" lang="en-US" altLang="ja-JP" dirty="0"/>
              <a:t>Copyright (c) </a:t>
            </a:r>
            <a:r>
              <a:rPr kumimoji="1" lang="en-US" altLang="ja-JP" dirty="0" err="1"/>
              <a:t>freesale</a:t>
            </a:r>
            <a:r>
              <a:rPr kumimoji="1" lang="en-US" altLang="ja-JP" dirty="0"/>
              <a:t> All Rights Reserved. </a:t>
            </a:r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896B1-EEF4-4E14-A673-71CB558AAAB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A06FA8C1-BD2C-4623-BE0F-3FA695B38243}" type="datetime1">
              <a:rPr kumimoji="1" lang="ja-JP" altLang="en-US" smtClean="0"/>
              <a:pPr/>
              <a:t>2023/6/4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r>
              <a:rPr kumimoji="1" lang="en-US" altLang="ja-JP" dirty="0"/>
              <a:t>Copyright (c) </a:t>
            </a:r>
            <a:r>
              <a:rPr kumimoji="1" lang="en-US" altLang="ja-JP" dirty="0" err="1"/>
              <a:t>freesale</a:t>
            </a:r>
            <a:r>
              <a:rPr kumimoji="1" lang="en-US" altLang="ja-JP" dirty="0"/>
              <a:t> All Rights Reserved. </a:t>
            </a:r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896B1-EEF4-4E14-A673-71CB558AAAB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9227864" y="6525344"/>
            <a:ext cx="2844800" cy="216024"/>
          </a:xfrm>
        </p:spPr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441896B1-EEF4-4E14-A673-71CB558AAAB0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10" name="タイトル 1">
            <a:extLst>
              <a:ext uri="{FF2B5EF4-FFF2-40B4-BE49-F238E27FC236}">
                <a16:creationId xmlns:a16="http://schemas.microsoft.com/office/drawing/2014/main" id="{F8785F94-E328-76CE-C55A-2FFB2077274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400" y="620688"/>
            <a:ext cx="4079776" cy="422530"/>
          </a:xfrm>
          <a:noFill/>
        </p:spPr>
        <p:txBody>
          <a:bodyPr>
            <a:normAutofit/>
          </a:bodyPr>
          <a:lstStyle>
            <a:lvl1pPr algn="l">
              <a:defRPr sz="1200" b="1">
                <a:solidFill>
                  <a:schemeClr val="tx1">
                    <a:lumMod val="75000"/>
                    <a:lumOff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1pPr>
          </a:lstStyle>
          <a:p>
            <a:r>
              <a:rPr kumimoji="1" lang="ja-JP" altLang="en-US" dirty="0"/>
              <a:t>マスタ タイトルの書式設定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dirty="0"/>
              <a:t>マスタ テキストの書式設定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896B1-EEF4-4E14-A673-71CB558AAAB0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1775520" y="6537307"/>
            <a:ext cx="3860800" cy="216024"/>
          </a:xfrm>
          <a:prstGeom prst="rect">
            <a:avLst/>
          </a:prstGeom>
        </p:spPr>
        <p:txBody>
          <a:bodyPr/>
          <a:lstStyle>
            <a:lvl1pPr>
              <a:defRPr sz="9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dirty="0"/>
              <a:t>Copyright (c) </a:t>
            </a:r>
            <a:r>
              <a:rPr lang="en-US" altLang="ja-JP" dirty="0" err="1"/>
              <a:t>freesale</a:t>
            </a:r>
            <a:r>
              <a:rPr lang="en-US" altLang="ja-JP" dirty="0"/>
              <a:t> All Rights Reserved. </a:t>
            </a:r>
            <a:endParaRPr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896B1-EEF4-4E14-A673-71CB558AAAB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pic>
        <p:nvPicPr>
          <p:cNvPr id="5" name="グラフィックス 4">
            <a:extLst>
              <a:ext uri="{FF2B5EF4-FFF2-40B4-BE49-F238E27FC236}">
                <a16:creationId xmlns:a16="http://schemas.microsoft.com/office/drawing/2014/main" id="{1BD6EE38-48F3-47D6-2F21-1D453C57537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-2601" t="195" r="2601" b="-195"/>
          <a:stretch/>
        </p:blipFill>
        <p:spPr>
          <a:xfrm>
            <a:off x="11663720" y="463039"/>
            <a:ext cx="241824" cy="33855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" name="スライド番号プレースホルダー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1896B1-EEF4-4E14-A673-71CB558AAAB0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pic>
        <p:nvPicPr>
          <p:cNvPr id="7" name="グラフィックス 6">
            <a:extLst>
              <a:ext uri="{FF2B5EF4-FFF2-40B4-BE49-F238E27FC236}">
                <a16:creationId xmlns:a16="http://schemas.microsoft.com/office/drawing/2014/main" id="{DE7E3D14-C3E4-C5F9-3500-370C5115265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-2601" t="195" r="2601" b="-195"/>
          <a:stretch/>
        </p:blipFill>
        <p:spPr>
          <a:xfrm>
            <a:off x="11663720" y="463039"/>
            <a:ext cx="241824" cy="33855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3319D9C7-EAA5-4BDA-AC4B-7B6EFB39FD76}" type="datetime1">
              <a:rPr kumimoji="1" lang="ja-JP" altLang="en-US" smtClean="0"/>
              <a:pPr/>
              <a:t>2023/6/4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r>
              <a:rPr kumimoji="1" lang="en-US" altLang="ja-JP" dirty="0"/>
              <a:t>Copyright (c) </a:t>
            </a:r>
            <a:r>
              <a:rPr kumimoji="1" lang="en-US" altLang="ja-JP" dirty="0" err="1"/>
              <a:t>freesale</a:t>
            </a:r>
            <a:r>
              <a:rPr kumimoji="1" lang="en-US" altLang="ja-JP" dirty="0"/>
              <a:t> All Rights Reserved. </a:t>
            </a:r>
            <a:endParaRPr kumimoji="1" lang="ja-JP" altLang="en-US" dirty="0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896B1-EEF4-4E14-A673-71CB558AAAB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pic>
        <p:nvPicPr>
          <p:cNvPr id="6" name="グラフィックス 5">
            <a:extLst>
              <a:ext uri="{FF2B5EF4-FFF2-40B4-BE49-F238E27FC236}">
                <a16:creationId xmlns:a16="http://schemas.microsoft.com/office/drawing/2014/main" id="{9FD9226A-B6BE-EC2C-8696-91E57D42222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-2601" t="195" r="2601" b="-195"/>
          <a:stretch/>
        </p:blipFill>
        <p:spPr>
          <a:xfrm>
            <a:off x="11663720" y="463039"/>
            <a:ext cx="241824" cy="33855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9AD50A73-F8A2-4CFE-9F97-2CD1B670ABFC}" type="datetime1">
              <a:rPr kumimoji="1" lang="ja-JP" altLang="en-US" smtClean="0"/>
              <a:pPr/>
              <a:t>2023/6/4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r>
              <a:rPr kumimoji="1" lang="en-US" altLang="ja-JP" dirty="0"/>
              <a:t>Copyright (c) </a:t>
            </a:r>
            <a:r>
              <a:rPr kumimoji="1" lang="en-US" altLang="ja-JP" dirty="0" err="1"/>
              <a:t>freesale</a:t>
            </a:r>
            <a:r>
              <a:rPr kumimoji="1" lang="en-US" altLang="ja-JP" dirty="0"/>
              <a:t> All Rights Reserved. 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896B1-EEF4-4E14-A673-71CB558AAAB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pic>
        <p:nvPicPr>
          <p:cNvPr id="5" name="グラフィックス 4">
            <a:extLst>
              <a:ext uri="{FF2B5EF4-FFF2-40B4-BE49-F238E27FC236}">
                <a16:creationId xmlns:a16="http://schemas.microsoft.com/office/drawing/2014/main" id="{EE62F4AD-81EB-9181-8C72-5B6E32D6E7D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-2601" t="195" r="2601" b="-195"/>
          <a:stretch/>
        </p:blipFill>
        <p:spPr>
          <a:xfrm>
            <a:off x="11663720" y="463039"/>
            <a:ext cx="241824" cy="33855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0B392486-75A5-48A6-887D-F7DCC4179B1D}" type="datetime1">
              <a:rPr kumimoji="1" lang="ja-JP" altLang="en-US" smtClean="0"/>
              <a:pPr/>
              <a:t>2023/6/4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r>
              <a:rPr kumimoji="1" lang="en-US" altLang="ja-JP" dirty="0"/>
              <a:t>Copyright (c) </a:t>
            </a:r>
            <a:r>
              <a:rPr kumimoji="1" lang="en-US" altLang="ja-JP" dirty="0" err="1"/>
              <a:t>freesale</a:t>
            </a:r>
            <a:r>
              <a:rPr kumimoji="1" lang="en-US" altLang="ja-JP" dirty="0"/>
              <a:t> All Rights Reserved. </a:t>
            </a:r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896B1-EEF4-4E14-A673-71CB558AAAB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29FC8A2D-DC99-4C70-B63D-3D54155959F1}" type="datetime1">
              <a:rPr kumimoji="1" lang="ja-JP" altLang="en-US" smtClean="0"/>
              <a:pPr/>
              <a:t>2023/6/4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r>
              <a:rPr kumimoji="1" lang="en-US" altLang="ja-JP" dirty="0"/>
              <a:t>Copyright (c) </a:t>
            </a:r>
            <a:r>
              <a:rPr kumimoji="1" lang="en-US" altLang="ja-JP" dirty="0" err="1"/>
              <a:t>freesale</a:t>
            </a:r>
            <a:r>
              <a:rPr kumimoji="1" lang="en-US" altLang="ja-JP" dirty="0"/>
              <a:t> All Rights Reserved. </a:t>
            </a:r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896B1-EEF4-4E14-A673-71CB558AAAB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9168341" y="6525344"/>
            <a:ext cx="2844800" cy="2160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41896B1-EEF4-4E14-A673-71CB558AAAB0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3800" kern="1200">
          <a:solidFill>
            <a:schemeClr val="tx1"/>
          </a:solidFill>
          <a:latin typeface="游ゴシック Medium" panose="020B0500000000000000" pitchFamily="50" charset="-128"/>
          <a:ea typeface="游ゴシック Medium" panose="020B0500000000000000" pitchFamily="50" charset="-128"/>
          <a:cs typeface="游ゴシック Medium" panose="020B0500000000000000" pitchFamily="50" charset="-128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None/>
        <a:defRPr kumimoji="1" sz="2800" kern="1200">
          <a:solidFill>
            <a:schemeClr val="tx1"/>
          </a:solidFill>
          <a:latin typeface="游ゴシック Medium" panose="020B0500000000000000" pitchFamily="50" charset="-128"/>
          <a:ea typeface="游ゴシック Medium" panose="020B0500000000000000" pitchFamily="50" charset="-128"/>
          <a:cs typeface="游ゴシック Medium" panose="020B0500000000000000" pitchFamily="50" charset="-128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游ゴシック Medium" panose="020B0500000000000000" pitchFamily="50" charset="-128"/>
          <a:ea typeface="游ゴシック Medium" panose="020B0500000000000000" pitchFamily="50" charset="-128"/>
          <a:cs typeface="游ゴシック Medium" panose="020B0500000000000000" pitchFamily="50" charset="-128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游ゴシック Medium" panose="020B0500000000000000" pitchFamily="50" charset="-128"/>
          <a:ea typeface="游ゴシック Medium" panose="020B0500000000000000" pitchFamily="50" charset="-128"/>
          <a:cs typeface="游ゴシック Medium" panose="020B0500000000000000" pitchFamily="50" charset="-128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游ゴシック Medium" panose="020B0500000000000000" pitchFamily="50" charset="-128"/>
          <a:ea typeface="游ゴシック Medium" panose="020B0500000000000000" pitchFamily="50" charset="-128"/>
          <a:cs typeface="游ゴシック Medium" panose="020B0500000000000000" pitchFamily="50" charset="-128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游ゴシック Medium" panose="020B0500000000000000" pitchFamily="50" charset="-128"/>
          <a:ea typeface="游ゴシック Medium" panose="020B0500000000000000" pitchFamily="50" charset="-128"/>
          <a:cs typeface="游ゴシック Medium" panose="020B0500000000000000" pitchFamily="50" charset="-128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12768394-D727-735B-1931-DE5B31DF7721}"/>
              </a:ext>
            </a:extLst>
          </p:cNvPr>
          <p:cNvGrpSpPr/>
          <p:nvPr/>
        </p:nvGrpSpPr>
        <p:grpSpPr>
          <a:xfrm>
            <a:off x="4429911" y="1762910"/>
            <a:ext cx="3332179" cy="3332179"/>
            <a:chOff x="1745178" y="2070657"/>
            <a:chExt cx="2364936" cy="2364936"/>
          </a:xfrm>
        </p:grpSpPr>
        <p:sp>
          <p:nvSpPr>
            <p:cNvPr id="3" name="フリーフォーム: 図形 2">
              <a:extLst>
                <a:ext uri="{FF2B5EF4-FFF2-40B4-BE49-F238E27FC236}">
                  <a16:creationId xmlns:a16="http://schemas.microsoft.com/office/drawing/2014/main" id="{82E719BF-3015-F43B-E276-64151AA55466}"/>
                </a:ext>
              </a:extLst>
            </p:cNvPr>
            <p:cNvSpPr/>
            <p:nvPr/>
          </p:nvSpPr>
          <p:spPr>
            <a:xfrm rot="5400000">
              <a:off x="1745178" y="2070657"/>
              <a:ext cx="2364936" cy="2364936"/>
            </a:xfrm>
            <a:custGeom>
              <a:avLst/>
              <a:gdLst>
                <a:gd name="connsiteX0" fmla="*/ 0 w 2364936"/>
                <a:gd name="connsiteY0" fmla="*/ 1391128 h 2364936"/>
                <a:gd name="connsiteX1" fmla="*/ 0 w 2364936"/>
                <a:gd name="connsiteY1" fmla="*/ 966662 h 2364936"/>
                <a:gd name="connsiteX2" fmla="*/ 295070 w 2364936"/>
                <a:gd name="connsiteY2" fmla="*/ 927839 h 2364936"/>
                <a:gd name="connsiteX3" fmla="*/ 300231 w 2364936"/>
                <a:gd name="connsiteY3" fmla="*/ 907768 h 2364936"/>
                <a:gd name="connsiteX4" fmla="*/ 370194 w 2364936"/>
                <a:gd name="connsiteY4" fmla="*/ 742146 h 2364936"/>
                <a:gd name="connsiteX5" fmla="*/ 378647 w 2364936"/>
                <a:gd name="connsiteY5" fmla="*/ 728233 h 2364936"/>
                <a:gd name="connsiteX6" fmla="*/ 198793 w 2364936"/>
                <a:gd name="connsiteY6" fmla="*/ 493882 h 2364936"/>
                <a:gd name="connsiteX7" fmla="*/ 498936 w 2364936"/>
                <a:gd name="connsiteY7" fmla="*/ 193739 h 2364936"/>
                <a:gd name="connsiteX8" fmla="*/ 734730 w 2364936"/>
                <a:gd name="connsiteY8" fmla="*/ 374700 h 2364936"/>
                <a:gd name="connsiteX9" fmla="*/ 742146 w 2364936"/>
                <a:gd name="connsiteY9" fmla="*/ 370194 h 2364936"/>
                <a:gd name="connsiteX10" fmla="*/ 907768 w 2364936"/>
                <a:gd name="connsiteY10" fmla="*/ 300231 h 2364936"/>
                <a:gd name="connsiteX11" fmla="*/ 935237 w 2364936"/>
                <a:gd name="connsiteY11" fmla="*/ 293169 h 2364936"/>
                <a:gd name="connsiteX12" fmla="*/ 973809 w 2364936"/>
                <a:gd name="connsiteY12" fmla="*/ 0 h 2364936"/>
                <a:gd name="connsiteX13" fmla="*/ 1398275 w 2364936"/>
                <a:gd name="connsiteY13" fmla="*/ 0 h 2364936"/>
                <a:gd name="connsiteX14" fmla="*/ 1437098 w 2364936"/>
                <a:gd name="connsiteY14" fmla="*/ 295071 h 2364936"/>
                <a:gd name="connsiteX15" fmla="*/ 1457169 w 2364936"/>
                <a:gd name="connsiteY15" fmla="*/ 300231 h 2364936"/>
                <a:gd name="connsiteX16" fmla="*/ 1622791 w 2364936"/>
                <a:gd name="connsiteY16" fmla="*/ 370194 h 2364936"/>
                <a:gd name="connsiteX17" fmla="*/ 1636704 w 2364936"/>
                <a:gd name="connsiteY17" fmla="*/ 378647 h 2364936"/>
                <a:gd name="connsiteX18" fmla="*/ 1871055 w 2364936"/>
                <a:gd name="connsiteY18" fmla="*/ 198793 h 2364936"/>
                <a:gd name="connsiteX19" fmla="*/ 2171198 w 2364936"/>
                <a:gd name="connsiteY19" fmla="*/ 498936 h 2364936"/>
                <a:gd name="connsiteX20" fmla="*/ 1990237 w 2364936"/>
                <a:gd name="connsiteY20" fmla="*/ 734729 h 2364936"/>
                <a:gd name="connsiteX21" fmla="*/ 1994743 w 2364936"/>
                <a:gd name="connsiteY21" fmla="*/ 742146 h 2364936"/>
                <a:gd name="connsiteX22" fmla="*/ 2064706 w 2364936"/>
                <a:gd name="connsiteY22" fmla="*/ 907768 h 2364936"/>
                <a:gd name="connsiteX23" fmla="*/ 2071768 w 2364936"/>
                <a:gd name="connsiteY23" fmla="*/ 935236 h 2364936"/>
                <a:gd name="connsiteX24" fmla="*/ 2364936 w 2364936"/>
                <a:gd name="connsiteY24" fmla="*/ 973809 h 2364936"/>
                <a:gd name="connsiteX25" fmla="*/ 2364936 w 2364936"/>
                <a:gd name="connsiteY25" fmla="*/ 1398275 h 2364936"/>
                <a:gd name="connsiteX26" fmla="*/ 2069867 w 2364936"/>
                <a:gd name="connsiteY26" fmla="*/ 1437097 h 2364936"/>
                <a:gd name="connsiteX27" fmla="*/ 2064706 w 2364936"/>
                <a:gd name="connsiteY27" fmla="*/ 1457169 h 2364936"/>
                <a:gd name="connsiteX28" fmla="*/ 1994743 w 2364936"/>
                <a:gd name="connsiteY28" fmla="*/ 1622791 h 2364936"/>
                <a:gd name="connsiteX29" fmla="*/ 1986290 w 2364936"/>
                <a:gd name="connsiteY29" fmla="*/ 1636704 h 2364936"/>
                <a:gd name="connsiteX30" fmla="*/ 2166144 w 2364936"/>
                <a:gd name="connsiteY30" fmla="*/ 1871055 h 2364936"/>
                <a:gd name="connsiteX31" fmla="*/ 1866001 w 2364936"/>
                <a:gd name="connsiteY31" fmla="*/ 2171197 h 2364936"/>
                <a:gd name="connsiteX32" fmla="*/ 1630208 w 2364936"/>
                <a:gd name="connsiteY32" fmla="*/ 1990237 h 2364936"/>
                <a:gd name="connsiteX33" fmla="*/ 1622791 w 2364936"/>
                <a:gd name="connsiteY33" fmla="*/ 1994743 h 2364936"/>
                <a:gd name="connsiteX34" fmla="*/ 1457169 w 2364936"/>
                <a:gd name="connsiteY34" fmla="*/ 2064706 h 2364936"/>
                <a:gd name="connsiteX35" fmla="*/ 1429700 w 2364936"/>
                <a:gd name="connsiteY35" fmla="*/ 2071769 h 2364936"/>
                <a:gd name="connsiteX36" fmla="*/ 1391128 w 2364936"/>
                <a:gd name="connsiteY36" fmla="*/ 2364936 h 2364936"/>
                <a:gd name="connsiteX37" fmla="*/ 966662 w 2364936"/>
                <a:gd name="connsiteY37" fmla="*/ 2364936 h 2364936"/>
                <a:gd name="connsiteX38" fmla="*/ 927839 w 2364936"/>
                <a:gd name="connsiteY38" fmla="*/ 2069867 h 2364936"/>
                <a:gd name="connsiteX39" fmla="*/ 907768 w 2364936"/>
                <a:gd name="connsiteY39" fmla="*/ 2064706 h 2364936"/>
                <a:gd name="connsiteX40" fmla="*/ 742146 w 2364936"/>
                <a:gd name="connsiteY40" fmla="*/ 1994743 h 2364936"/>
                <a:gd name="connsiteX41" fmla="*/ 728232 w 2364936"/>
                <a:gd name="connsiteY41" fmla="*/ 1986290 h 2364936"/>
                <a:gd name="connsiteX42" fmla="*/ 493882 w 2364936"/>
                <a:gd name="connsiteY42" fmla="*/ 2166143 h 2364936"/>
                <a:gd name="connsiteX43" fmla="*/ 193739 w 2364936"/>
                <a:gd name="connsiteY43" fmla="*/ 1866001 h 2364936"/>
                <a:gd name="connsiteX44" fmla="*/ 374700 w 2364936"/>
                <a:gd name="connsiteY44" fmla="*/ 1630207 h 2364936"/>
                <a:gd name="connsiteX45" fmla="*/ 370194 w 2364936"/>
                <a:gd name="connsiteY45" fmla="*/ 1622791 h 2364936"/>
                <a:gd name="connsiteX46" fmla="*/ 300231 w 2364936"/>
                <a:gd name="connsiteY46" fmla="*/ 1457169 h 2364936"/>
                <a:gd name="connsiteX47" fmla="*/ 293168 w 2364936"/>
                <a:gd name="connsiteY47" fmla="*/ 1429700 h 23649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2364936" h="2364936">
                  <a:moveTo>
                    <a:pt x="0" y="1391128"/>
                  </a:moveTo>
                  <a:lnTo>
                    <a:pt x="0" y="966662"/>
                  </a:lnTo>
                  <a:lnTo>
                    <a:pt x="295070" y="927839"/>
                  </a:lnTo>
                  <a:lnTo>
                    <a:pt x="300231" y="907768"/>
                  </a:lnTo>
                  <a:cubicBezTo>
                    <a:pt x="318225" y="849916"/>
                    <a:pt x="341752" y="794503"/>
                    <a:pt x="370194" y="742146"/>
                  </a:cubicBezTo>
                  <a:lnTo>
                    <a:pt x="378647" y="728233"/>
                  </a:lnTo>
                  <a:lnTo>
                    <a:pt x="198793" y="493882"/>
                  </a:lnTo>
                  <a:lnTo>
                    <a:pt x="498936" y="193739"/>
                  </a:lnTo>
                  <a:lnTo>
                    <a:pt x="734730" y="374700"/>
                  </a:lnTo>
                  <a:lnTo>
                    <a:pt x="742146" y="370194"/>
                  </a:lnTo>
                  <a:cubicBezTo>
                    <a:pt x="794502" y="341753"/>
                    <a:pt x="849916" y="318225"/>
                    <a:pt x="907768" y="300231"/>
                  </a:cubicBezTo>
                  <a:lnTo>
                    <a:pt x="935237" y="293169"/>
                  </a:lnTo>
                  <a:lnTo>
                    <a:pt x="973809" y="0"/>
                  </a:lnTo>
                  <a:lnTo>
                    <a:pt x="1398275" y="0"/>
                  </a:lnTo>
                  <a:lnTo>
                    <a:pt x="1437098" y="295071"/>
                  </a:lnTo>
                  <a:lnTo>
                    <a:pt x="1457169" y="300231"/>
                  </a:lnTo>
                  <a:cubicBezTo>
                    <a:pt x="1515021" y="318225"/>
                    <a:pt x="1570434" y="341753"/>
                    <a:pt x="1622791" y="370194"/>
                  </a:cubicBezTo>
                  <a:lnTo>
                    <a:pt x="1636704" y="378647"/>
                  </a:lnTo>
                  <a:lnTo>
                    <a:pt x="1871055" y="198793"/>
                  </a:lnTo>
                  <a:lnTo>
                    <a:pt x="2171198" y="498936"/>
                  </a:lnTo>
                  <a:lnTo>
                    <a:pt x="1990237" y="734729"/>
                  </a:lnTo>
                  <a:lnTo>
                    <a:pt x="1994743" y="742146"/>
                  </a:lnTo>
                  <a:cubicBezTo>
                    <a:pt x="2023184" y="794503"/>
                    <a:pt x="2046712" y="849916"/>
                    <a:pt x="2064706" y="907768"/>
                  </a:cubicBezTo>
                  <a:lnTo>
                    <a:pt x="2071768" y="935236"/>
                  </a:lnTo>
                  <a:lnTo>
                    <a:pt x="2364936" y="973809"/>
                  </a:lnTo>
                  <a:lnTo>
                    <a:pt x="2364936" y="1398275"/>
                  </a:lnTo>
                  <a:lnTo>
                    <a:pt x="2069867" y="1437097"/>
                  </a:lnTo>
                  <a:lnTo>
                    <a:pt x="2064706" y="1457169"/>
                  </a:lnTo>
                  <a:cubicBezTo>
                    <a:pt x="2046712" y="1515021"/>
                    <a:pt x="2023184" y="1570435"/>
                    <a:pt x="1994743" y="1622791"/>
                  </a:cubicBezTo>
                  <a:lnTo>
                    <a:pt x="1986290" y="1636704"/>
                  </a:lnTo>
                  <a:lnTo>
                    <a:pt x="2166144" y="1871055"/>
                  </a:lnTo>
                  <a:lnTo>
                    <a:pt x="1866001" y="2171197"/>
                  </a:lnTo>
                  <a:lnTo>
                    <a:pt x="1630208" y="1990237"/>
                  </a:lnTo>
                  <a:lnTo>
                    <a:pt x="1622791" y="1994743"/>
                  </a:lnTo>
                  <a:cubicBezTo>
                    <a:pt x="1570434" y="2023185"/>
                    <a:pt x="1515021" y="2046712"/>
                    <a:pt x="1457169" y="2064706"/>
                  </a:cubicBezTo>
                  <a:lnTo>
                    <a:pt x="1429700" y="2071769"/>
                  </a:lnTo>
                  <a:lnTo>
                    <a:pt x="1391128" y="2364936"/>
                  </a:lnTo>
                  <a:lnTo>
                    <a:pt x="966662" y="2364936"/>
                  </a:lnTo>
                  <a:lnTo>
                    <a:pt x="927839" y="2069867"/>
                  </a:lnTo>
                  <a:lnTo>
                    <a:pt x="907768" y="2064706"/>
                  </a:lnTo>
                  <a:cubicBezTo>
                    <a:pt x="849916" y="2046712"/>
                    <a:pt x="794502" y="2023185"/>
                    <a:pt x="742146" y="1994743"/>
                  </a:cubicBezTo>
                  <a:lnTo>
                    <a:pt x="728232" y="1986290"/>
                  </a:lnTo>
                  <a:lnTo>
                    <a:pt x="493882" y="2166143"/>
                  </a:lnTo>
                  <a:lnTo>
                    <a:pt x="193739" y="1866001"/>
                  </a:lnTo>
                  <a:lnTo>
                    <a:pt x="374700" y="1630207"/>
                  </a:lnTo>
                  <a:lnTo>
                    <a:pt x="370194" y="1622791"/>
                  </a:lnTo>
                  <a:cubicBezTo>
                    <a:pt x="341752" y="1570435"/>
                    <a:pt x="318225" y="1515021"/>
                    <a:pt x="300231" y="1457169"/>
                  </a:cubicBezTo>
                  <a:lnTo>
                    <a:pt x="293168" y="142970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" name="楕円 3">
              <a:extLst>
                <a:ext uri="{FF2B5EF4-FFF2-40B4-BE49-F238E27FC236}">
                  <a16:creationId xmlns:a16="http://schemas.microsoft.com/office/drawing/2014/main" id="{D032A5EE-B33D-A1BA-9455-176128D6E336}"/>
                </a:ext>
              </a:extLst>
            </p:cNvPr>
            <p:cNvSpPr/>
            <p:nvPr/>
          </p:nvSpPr>
          <p:spPr>
            <a:xfrm>
              <a:off x="2575647" y="2901128"/>
              <a:ext cx="703996" cy="70399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4151917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" name="グループ化 51">
            <a:extLst>
              <a:ext uri="{FF2B5EF4-FFF2-40B4-BE49-F238E27FC236}">
                <a16:creationId xmlns:a16="http://schemas.microsoft.com/office/drawing/2014/main" id="{843C3C23-553B-338B-FF03-4FC4F9D40B0A}"/>
              </a:ext>
            </a:extLst>
          </p:cNvPr>
          <p:cNvGrpSpPr/>
          <p:nvPr/>
        </p:nvGrpSpPr>
        <p:grpSpPr>
          <a:xfrm>
            <a:off x="7032104" y="2996951"/>
            <a:ext cx="3332179" cy="3332179"/>
            <a:chOff x="1745178" y="2070657"/>
            <a:chExt cx="2364936" cy="2364936"/>
          </a:xfrm>
        </p:grpSpPr>
        <p:sp>
          <p:nvSpPr>
            <p:cNvPr id="53" name="フリーフォーム: 図形 52">
              <a:extLst>
                <a:ext uri="{FF2B5EF4-FFF2-40B4-BE49-F238E27FC236}">
                  <a16:creationId xmlns:a16="http://schemas.microsoft.com/office/drawing/2014/main" id="{C37CEB6E-F80F-BAB8-409B-572F70D51B3D}"/>
                </a:ext>
              </a:extLst>
            </p:cNvPr>
            <p:cNvSpPr/>
            <p:nvPr/>
          </p:nvSpPr>
          <p:spPr>
            <a:xfrm rot="5400000">
              <a:off x="1745178" y="2070657"/>
              <a:ext cx="2364936" cy="2364936"/>
            </a:xfrm>
            <a:custGeom>
              <a:avLst/>
              <a:gdLst>
                <a:gd name="connsiteX0" fmla="*/ 0 w 2364936"/>
                <a:gd name="connsiteY0" fmla="*/ 1391128 h 2364936"/>
                <a:gd name="connsiteX1" fmla="*/ 0 w 2364936"/>
                <a:gd name="connsiteY1" fmla="*/ 966662 h 2364936"/>
                <a:gd name="connsiteX2" fmla="*/ 295070 w 2364936"/>
                <a:gd name="connsiteY2" fmla="*/ 927839 h 2364936"/>
                <a:gd name="connsiteX3" fmla="*/ 300231 w 2364936"/>
                <a:gd name="connsiteY3" fmla="*/ 907768 h 2364936"/>
                <a:gd name="connsiteX4" fmla="*/ 370194 w 2364936"/>
                <a:gd name="connsiteY4" fmla="*/ 742146 h 2364936"/>
                <a:gd name="connsiteX5" fmla="*/ 378647 w 2364936"/>
                <a:gd name="connsiteY5" fmla="*/ 728233 h 2364936"/>
                <a:gd name="connsiteX6" fmla="*/ 198793 w 2364936"/>
                <a:gd name="connsiteY6" fmla="*/ 493882 h 2364936"/>
                <a:gd name="connsiteX7" fmla="*/ 498936 w 2364936"/>
                <a:gd name="connsiteY7" fmla="*/ 193739 h 2364936"/>
                <a:gd name="connsiteX8" fmla="*/ 734730 w 2364936"/>
                <a:gd name="connsiteY8" fmla="*/ 374700 h 2364936"/>
                <a:gd name="connsiteX9" fmla="*/ 742146 w 2364936"/>
                <a:gd name="connsiteY9" fmla="*/ 370194 h 2364936"/>
                <a:gd name="connsiteX10" fmla="*/ 907768 w 2364936"/>
                <a:gd name="connsiteY10" fmla="*/ 300231 h 2364936"/>
                <a:gd name="connsiteX11" fmla="*/ 935237 w 2364936"/>
                <a:gd name="connsiteY11" fmla="*/ 293169 h 2364936"/>
                <a:gd name="connsiteX12" fmla="*/ 973809 w 2364936"/>
                <a:gd name="connsiteY12" fmla="*/ 0 h 2364936"/>
                <a:gd name="connsiteX13" fmla="*/ 1398275 w 2364936"/>
                <a:gd name="connsiteY13" fmla="*/ 0 h 2364936"/>
                <a:gd name="connsiteX14" fmla="*/ 1437098 w 2364936"/>
                <a:gd name="connsiteY14" fmla="*/ 295071 h 2364936"/>
                <a:gd name="connsiteX15" fmla="*/ 1457169 w 2364936"/>
                <a:gd name="connsiteY15" fmla="*/ 300231 h 2364936"/>
                <a:gd name="connsiteX16" fmla="*/ 1622791 w 2364936"/>
                <a:gd name="connsiteY16" fmla="*/ 370194 h 2364936"/>
                <a:gd name="connsiteX17" fmla="*/ 1636704 w 2364936"/>
                <a:gd name="connsiteY17" fmla="*/ 378647 h 2364936"/>
                <a:gd name="connsiteX18" fmla="*/ 1871055 w 2364936"/>
                <a:gd name="connsiteY18" fmla="*/ 198793 h 2364936"/>
                <a:gd name="connsiteX19" fmla="*/ 2171198 w 2364936"/>
                <a:gd name="connsiteY19" fmla="*/ 498936 h 2364936"/>
                <a:gd name="connsiteX20" fmla="*/ 1990237 w 2364936"/>
                <a:gd name="connsiteY20" fmla="*/ 734729 h 2364936"/>
                <a:gd name="connsiteX21" fmla="*/ 1994743 w 2364936"/>
                <a:gd name="connsiteY21" fmla="*/ 742146 h 2364936"/>
                <a:gd name="connsiteX22" fmla="*/ 2064706 w 2364936"/>
                <a:gd name="connsiteY22" fmla="*/ 907768 h 2364936"/>
                <a:gd name="connsiteX23" fmla="*/ 2071768 w 2364936"/>
                <a:gd name="connsiteY23" fmla="*/ 935236 h 2364936"/>
                <a:gd name="connsiteX24" fmla="*/ 2364936 w 2364936"/>
                <a:gd name="connsiteY24" fmla="*/ 973809 h 2364936"/>
                <a:gd name="connsiteX25" fmla="*/ 2364936 w 2364936"/>
                <a:gd name="connsiteY25" fmla="*/ 1398275 h 2364936"/>
                <a:gd name="connsiteX26" fmla="*/ 2069867 w 2364936"/>
                <a:gd name="connsiteY26" fmla="*/ 1437097 h 2364936"/>
                <a:gd name="connsiteX27" fmla="*/ 2064706 w 2364936"/>
                <a:gd name="connsiteY27" fmla="*/ 1457169 h 2364936"/>
                <a:gd name="connsiteX28" fmla="*/ 1994743 w 2364936"/>
                <a:gd name="connsiteY28" fmla="*/ 1622791 h 2364936"/>
                <a:gd name="connsiteX29" fmla="*/ 1986290 w 2364936"/>
                <a:gd name="connsiteY29" fmla="*/ 1636704 h 2364936"/>
                <a:gd name="connsiteX30" fmla="*/ 2166144 w 2364936"/>
                <a:gd name="connsiteY30" fmla="*/ 1871055 h 2364936"/>
                <a:gd name="connsiteX31" fmla="*/ 1866001 w 2364936"/>
                <a:gd name="connsiteY31" fmla="*/ 2171197 h 2364936"/>
                <a:gd name="connsiteX32" fmla="*/ 1630208 w 2364936"/>
                <a:gd name="connsiteY32" fmla="*/ 1990237 h 2364936"/>
                <a:gd name="connsiteX33" fmla="*/ 1622791 w 2364936"/>
                <a:gd name="connsiteY33" fmla="*/ 1994743 h 2364936"/>
                <a:gd name="connsiteX34" fmla="*/ 1457169 w 2364936"/>
                <a:gd name="connsiteY34" fmla="*/ 2064706 h 2364936"/>
                <a:gd name="connsiteX35" fmla="*/ 1429700 w 2364936"/>
                <a:gd name="connsiteY35" fmla="*/ 2071769 h 2364936"/>
                <a:gd name="connsiteX36" fmla="*/ 1391128 w 2364936"/>
                <a:gd name="connsiteY36" fmla="*/ 2364936 h 2364936"/>
                <a:gd name="connsiteX37" fmla="*/ 966662 w 2364936"/>
                <a:gd name="connsiteY37" fmla="*/ 2364936 h 2364936"/>
                <a:gd name="connsiteX38" fmla="*/ 927839 w 2364936"/>
                <a:gd name="connsiteY38" fmla="*/ 2069867 h 2364936"/>
                <a:gd name="connsiteX39" fmla="*/ 907768 w 2364936"/>
                <a:gd name="connsiteY39" fmla="*/ 2064706 h 2364936"/>
                <a:gd name="connsiteX40" fmla="*/ 742146 w 2364936"/>
                <a:gd name="connsiteY40" fmla="*/ 1994743 h 2364936"/>
                <a:gd name="connsiteX41" fmla="*/ 728232 w 2364936"/>
                <a:gd name="connsiteY41" fmla="*/ 1986290 h 2364936"/>
                <a:gd name="connsiteX42" fmla="*/ 493882 w 2364936"/>
                <a:gd name="connsiteY42" fmla="*/ 2166143 h 2364936"/>
                <a:gd name="connsiteX43" fmla="*/ 193739 w 2364936"/>
                <a:gd name="connsiteY43" fmla="*/ 1866001 h 2364936"/>
                <a:gd name="connsiteX44" fmla="*/ 374700 w 2364936"/>
                <a:gd name="connsiteY44" fmla="*/ 1630207 h 2364936"/>
                <a:gd name="connsiteX45" fmla="*/ 370194 w 2364936"/>
                <a:gd name="connsiteY45" fmla="*/ 1622791 h 2364936"/>
                <a:gd name="connsiteX46" fmla="*/ 300231 w 2364936"/>
                <a:gd name="connsiteY46" fmla="*/ 1457169 h 2364936"/>
                <a:gd name="connsiteX47" fmla="*/ 293168 w 2364936"/>
                <a:gd name="connsiteY47" fmla="*/ 1429700 h 23649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2364936" h="2364936">
                  <a:moveTo>
                    <a:pt x="0" y="1391128"/>
                  </a:moveTo>
                  <a:lnTo>
                    <a:pt x="0" y="966662"/>
                  </a:lnTo>
                  <a:lnTo>
                    <a:pt x="295070" y="927839"/>
                  </a:lnTo>
                  <a:lnTo>
                    <a:pt x="300231" y="907768"/>
                  </a:lnTo>
                  <a:cubicBezTo>
                    <a:pt x="318225" y="849916"/>
                    <a:pt x="341752" y="794503"/>
                    <a:pt x="370194" y="742146"/>
                  </a:cubicBezTo>
                  <a:lnTo>
                    <a:pt x="378647" y="728233"/>
                  </a:lnTo>
                  <a:lnTo>
                    <a:pt x="198793" y="493882"/>
                  </a:lnTo>
                  <a:lnTo>
                    <a:pt x="498936" y="193739"/>
                  </a:lnTo>
                  <a:lnTo>
                    <a:pt x="734730" y="374700"/>
                  </a:lnTo>
                  <a:lnTo>
                    <a:pt x="742146" y="370194"/>
                  </a:lnTo>
                  <a:cubicBezTo>
                    <a:pt x="794502" y="341753"/>
                    <a:pt x="849916" y="318225"/>
                    <a:pt x="907768" y="300231"/>
                  </a:cubicBezTo>
                  <a:lnTo>
                    <a:pt x="935237" y="293169"/>
                  </a:lnTo>
                  <a:lnTo>
                    <a:pt x="973809" y="0"/>
                  </a:lnTo>
                  <a:lnTo>
                    <a:pt x="1398275" y="0"/>
                  </a:lnTo>
                  <a:lnTo>
                    <a:pt x="1437098" y="295071"/>
                  </a:lnTo>
                  <a:lnTo>
                    <a:pt x="1457169" y="300231"/>
                  </a:lnTo>
                  <a:cubicBezTo>
                    <a:pt x="1515021" y="318225"/>
                    <a:pt x="1570434" y="341753"/>
                    <a:pt x="1622791" y="370194"/>
                  </a:cubicBezTo>
                  <a:lnTo>
                    <a:pt x="1636704" y="378647"/>
                  </a:lnTo>
                  <a:lnTo>
                    <a:pt x="1871055" y="198793"/>
                  </a:lnTo>
                  <a:lnTo>
                    <a:pt x="2171198" y="498936"/>
                  </a:lnTo>
                  <a:lnTo>
                    <a:pt x="1990237" y="734729"/>
                  </a:lnTo>
                  <a:lnTo>
                    <a:pt x="1994743" y="742146"/>
                  </a:lnTo>
                  <a:cubicBezTo>
                    <a:pt x="2023184" y="794503"/>
                    <a:pt x="2046712" y="849916"/>
                    <a:pt x="2064706" y="907768"/>
                  </a:cubicBezTo>
                  <a:lnTo>
                    <a:pt x="2071768" y="935236"/>
                  </a:lnTo>
                  <a:lnTo>
                    <a:pt x="2364936" y="973809"/>
                  </a:lnTo>
                  <a:lnTo>
                    <a:pt x="2364936" y="1398275"/>
                  </a:lnTo>
                  <a:lnTo>
                    <a:pt x="2069867" y="1437097"/>
                  </a:lnTo>
                  <a:lnTo>
                    <a:pt x="2064706" y="1457169"/>
                  </a:lnTo>
                  <a:cubicBezTo>
                    <a:pt x="2046712" y="1515021"/>
                    <a:pt x="2023184" y="1570435"/>
                    <a:pt x="1994743" y="1622791"/>
                  </a:cubicBezTo>
                  <a:lnTo>
                    <a:pt x="1986290" y="1636704"/>
                  </a:lnTo>
                  <a:lnTo>
                    <a:pt x="2166144" y="1871055"/>
                  </a:lnTo>
                  <a:lnTo>
                    <a:pt x="1866001" y="2171197"/>
                  </a:lnTo>
                  <a:lnTo>
                    <a:pt x="1630208" y="1990237"/>
                  </a:lnTo>
                  <a:lnTo>
                    <a:pt x="1622791" y="1994743"/>
                  </a:lnTo>
                  <a:cubicBezTo>
                    <a:pt x="1570434" y="2023185"/>
                    <a:pt x="1515021" y="2046712"/>
                    <a:pt x="1457169" y="2064706"/>
                  </a:cubicBezTo>
                  <a:lnTo>
                    <a:pt x="1429700" y="2071769"/>
                  </a:lnTo>
                  <a:lnTo>
                    <a:pt x="1391128" y="2364936"/>
                  </a:lnTo>
                  <a:lnTo>
                    <a:pt x="966662" y="2364936"/>
                  </a:lnTo>
                  <a:lnTo>
                    <a:pt x="927839" y="2069867"/>
                  </a:lnTo>
                  <a:lnTo>
                    <a:pt x="907768" y="2064706"/>
                  </a:lnTo>
                  <a:cubicBezTo>
                    <a:pt x="849916" y="2046712"/>
                    <a:pt x="794502" y="2023185"/>
                    <a:pt x="742146" y="1994743"/>
                  </a:cubicBezTo>
                  <a:lnTo>
                    <a:pt x="728232" y="1986290"/>
                  </a:lnTo>
                  <a:lnTo>
                    <a:pt x="493882" y="2166143"/>
                  </a:lnTo>
                  <a:lnTo>
                    <a:pt x="193739" y="1866001"/>
                  </a:lnTo>
                  <a:lnTo>
                    <a:pt x="374700" y="1630207"/>
                  </a:lnTo>
                  <a:lnTo>
                    <a:pt x="370194" y="1622791"/>
                  </a:lnTo>
                  <a:cubicBezTo>
                    <a:pt x="341752" y="1570435"/>
                    <a:pt x="318225" y="1515021"/>
                    <a:pt x="300231" y="1457169"/>
                  </a:cubicBezTo>
                  <a:lnTo>
                    <a:pt x="293168" y="142970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54" name="楕円 53">
              <a:extLst>
                <a:ext uri="{FF2B5EF4-FFF2-40B4-BE49-F238E27FC236}">
                  <a16:creationId xmlns:a16="http://schemas.microsoft.com/office/drawing/2014/main" id="{F17F4D35-D4A3-C7C4-48E5-5452D76AD4FC}"/>
                </a:ext>
              </a:extLst>
            </p:cNvPr>
            <p:cNvSpPr/>
            <p:nvPr/>
          </p:nvSpPr>
          <p:spPr>
            <a:xfrm>
              <a:off x="2575647" y="2901128"/>
              <a:ext cx="703996" cy="70399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55" name="グループ化 54">
            <a:extLst>
              <a:ext uri="{FF2B5EF4-FFF2-40B4-BE49-F238E27FC236}">
                <a16:creationId xmlns:a16="http://schemas.microsoft.com/office/drawing/2014/main" id="{E9F411D6-A3E0-2E69-E1DF-7EA64D00DA12}"/>
              </a:ext>
            </a:extLst>
          </p:cNvPr>
          <p:cNvGrpSpPr/>
          <p:nvPr/>
        </p:nvGrpSpPr>
        <p:grpSpPr>
          <a:xfrm>
            <a:off x="2656341" y="3923892"/>
            <a:ext cx="2331443" cy="2331443"/>
            <a:chOff x="1745178" y="2070657"/>
            <a:chExt cx="2364936" cy="2364936"/>
          </a:xfrm>
        </p:grpSpPr>
        <p:sp>
          <p:nvSpPr>
            <p:cNvPr id="56" name="フリーフォーム: 図形 55">
              <a:extLst>
                <a:ext uri="{FF2B5EF4-FFF2-40B4-BE49-F238E27FC236}">
                  <a16:creationId xmlns:a16="http://schemas.microsoft.com/office/drawing/2014/main" id="{34061AF8-8387-8556-9606-6E89630CC6B2}"/>
                </a:ext>
              </a:extLst>
            </p:cNvPr>
            <p:cNvSpPr/>
            <p:nvPr/>
          </p:nvSpPr>
          <p:spPr>
            <a:xfrm rot="5400000">
              <a:off x="1745178" y="2070657"/>
              <a:ext cx="2364936" cy="2364936"/>
            </a:xfrm>
            <a:custGeom>
              <a:avLst/>
              <a:gdLst>
                <a:gd name="connsiteX0" fmla="*/ 0 w 2364936"/>
                <a:gd name="connsiteY0" fmla="*/ 1391128 h 2364936"/>
                <a:gd name="connsiteX1" fmla="*/ 0 w 2364936"/>
                <a:gd name="connsiteY1" fmla="*/ 966662 h 2364936"/>
                <a:gd name="connsiteX2" fmla="*/ 295070 w 2364936"/>
                <a:gd name="connsiteY2" fmla="*/ 927839 h 2364936"/>
                <a:gd name="connsiteX3" fmla="*/ 300231 w 2364936"/>
                <a:gd name="connsiteY3" fmla="*/ 907768 h 2364936"/>
                <a:gd name="connsiteX4" fmla="*/ 370194 w 2364936"/>
                <a:gd name="connsiteY4" fmla="*/ 742146 h 2364936"/>
                <a:gd name="connsiteX5" fmla="*/ 378647 w 2364936"/>
                <a:gd name="connsiteY5" fmla="*/ 728233 h 2364936"/>
                <a:gd name="connsiteX6" fmla="*/ 198793 w 2364936"/>
                <a:gd name="connsiteY6" fmla="*/ 493882 h 2364936"/>
                <a:gd name="connsiteX7" fmla="*/ 498936 w 2364936"/>
                <a:gd name="connsiteY7" fmla="*/ 193739 h 2364936"/>
                <a:gd name="connsiteX8" fmla="*/ 734730 w 2364936"/>
                <a:gd name="connsiteY8" fmla="*/ 374700 h 2364936"/>
                <a:gd name="connsiteX9" fmla="*/ 742146 w 2364936"/>
                <a:gd name="connsiteY9" fmla="*/ 370194 h 2364936"/>
                <a:gd name="connsiteX10" fmla="*/ 907768 w 2364936"/>
                <a:gd name="connsiteY10" fmla="*/ 300231 h 2364936"/>
                <a:gd name="connsiteX11" fmla="*/ 935237 w 2364936"/>
                <a:gd name="connsiteY11" fmla="*/ 293169 h 2364936"/>
                <a:gd name="connsiteX12" fmla="*/ 973809 w 2364936"/>
                <a:gd name="connsiteY12" fmla="*/ 0 h 2364936"/>
                <a:gd name="connsiteX13" fmla="*/ 1398275 w 2364936"/>
                <a:gd name="connsiteY13" fmla="*/ 0 h 2364936"/>
                <a:gd name="connsiteX14" fmla="*/ 1437098 w 2364936"/>
                <a:gd name="connsiteY14" fmla="*/ 295071 h 2364936"/>
                <a:gd name="connsiteX15" fmla="*/ 1457169 w 2364936"/>
                <a:gd name="connsiteY15" fmla="*/ 300231 h 2364936"/>
                <a:gd name="connsiteX16" fmla="*/ 1622791 w 2364936"/>
                <a:gd name="connsiteY16" fmla="*/ 370194 h 2364936"/>
                <a:gd name="connsiteX17" fmla="*/ 1636704 w 2364936"/>
                <a:gd name="connsiteY17" fmla="*/ 378647 h 2364936"/>
                <a:gd name="connsiteX18" fmla="*/ 1871055 w 2364936"/>
                <a:gd name="connsiteY18" fmla="*/ 198793 h 2364936"/>
                <a:gd name="connsiteX19" fmla="*/ 2171198 w 2364936"/>
                <a:gd name="connsiteY19" fmla="*/ 498936 h 2364936"/>
                <a:gd name="connsiteX20" fmla="*/ 1990237 w 2364936"/>
                <a:gd name="connsiteY20" fmla="*/ 734729 h 2364936"/>
                <a:gd name="connsiteX21" fmla="*/ 1994743 w 2364936"/>
                <a:gd name="connsiteY21" fmla="*/ 742146 h 2364936"/>
                <a:gd name="connsiteX22" fmla="*/ 2064706 w 2364936"/>
                <a:gd name="connsiteY22" fmla="*/ 907768 h 2364936"/>
                <a:gd name="connsiteX23" fmla="*/ 2071768 w 2364936"/>
                <a:gd name="connsiteY23" fmla="*/ 935236 h 2364936"/>
                <a:gd name="connsiteX24" fmla="*/ 2364936 w 2364936"/>
                <a:gd name="connsiteY24" fmla="*/ 973809 h 2364936"/>
                <a:gd name="connsiteX25" fmla="*/ 2364936 w 2364936"/>
                <a:gd name="connsiteY25" fmla="*/ 1398275 h 2364936"/>
                <a:gd name="connsiteX26" fmla="*/ 2069867 w 2364936"/>
                <a:gd name="connsiteY26" fmla="*/ 1437097 h 2364936"/>
                <a:gd name="connsiteX27" fmla="*/ 2064706 w 2364936"/>
                <a:gd name="connsiteY27" fmla="*/ 1457169 h 2364936"/>
                <a:gd name="connsiteX28" fmla="*/ 1994743 w 2364936"/>
                <a:gd name="connsiteY28" fmla="*/ 1622791 h 2364936"/>
                <a:gd name="connsiteX29" fmla="*/ 1986290 w 2364936"/>
                <a:gd name="connsiteY29" fmla="*/ 1636704 h 2364936"/>
                <a:gd name="connsiteX30" fmla="*/ 2166144 w 2364936"/>
                <a:gd name="connsiteY30" fmla="*/ 1871055 h 2364936"/>
                <a:gd name="connsiteX31" fmla="*/ 1866001 w 2364936"/>
                <a:gd name="connsiteY31" fmla="*/ 2171197 h 2364936"/>
                <a:gd name="connsiteX32" fmla="*/ 1630208 w 2364936"/>
                <a:gd name="connsiteY32" fmla="*/ 1990237 h 2364936"/>
                <a:gd name="connsiteX33" fmla="*/ 1622791 w 2364936"/>
                <a:gd name="connsiteY33" fmla="*/ 1994743 h 2364936"/>
                <a:gd name="connsiteX34" fmla="*/ 1457169 w 2364936"/>
                <a:gd name="connsiteY34" fmla="*/ 2064706 h 2364936"/>
                <a:gd name="connsiteX35" fmla="*/ 1429700 w 2364936"/>
                <a:gd name="connsiteY35" fmla="*/ 2071769 h 2364936"/>
                <a:gd name="connsiteX36" fmla="*/ 1391128 w 2364936"/>
                <a:gd name="connsiteY36" fmla="*/ 2364936 h 2364936"/>
                <a:gd name="connsiteX37" fmla="*/ 966662 w 2364936"/>
                <a:gd name="connsiteY37" fmla="*/ 2364936 h 2364936"/>
                <a:gd name="connsiteX38" fmla="*/ 927839 w 2364936"/>
                <a:gd name="connsiteY38" fmla="*/ 2069867 h 2364936"/>
                <a:gd name="connsiteX39" fmla="*/ 907768 w 2364936"/>
                <a:gd name="connsiteY39" fmla="*/ 2064706 h 2364936"/>
                <a:gd name="connsiteX40" fmla="*/ 742146 w 2364936"/>
                <a:gd name="connsiteY40" fmla="*/ 1994743 h 2364936"/>
                <a:gd name="connsiteX41" fmla="*/ 728232 w 2364936"/>
                <a:gd name="connsiteY41" fmla="*/ 1986290 h 2364936"/>
                <a:gd name="connsiteX42" fmla="*/ 493882 w 2364936"/>
                <a:gd name="connsiteY42" fmla="*/ 2166143 h 2364936"/>
                <a:gd name="connsiteX43" fmla="*/ 193739 w 2364936"/>
                <a:gd name="connsiteY43" fmla="*/ 1866001 h 2364936"/>
                <a:gd name="connsiteX44" fmla="*/ 374700 w 2364936"/>
                <a:gd name="connsiteY44" fmla="*/ 1630207 h 2364936"/>
                <a:gd name="connsiteX45" fmla="*/ 370194 w 2364936"/>
                <a:gd name="connsiteY45" fmla="*/ 1622791 h 2364936"/>
                <a:gd name="connsiteX46" fmla="*/ 300231 w 2364936"/>
                <a:gd name="connsiteY46" fmla="*/ 1457169 h 2364936"/>
                <a:gd name="connsiteX47" fmla="*/ 293168 w 2364936"/>
                <a:gd name="connsiteY47" fmla="*/ 1429700 h 23649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2364936" h="2364936">
                  <a:moveTo>
                    <a:pt x="0" y="1391128"/>
                  </a:moveTo>
                  <a:lnTo>
                    <a:pt x="0" y="966662"/>
                  </a:lnTo>
                  <a:lnTo>
                    <a:pt x="295070" y="927839"/>
                  </a:lnTo>
                  <a:lnTo>
                    <a:pt x="300231" y="907768"/>
                  </a:lnTo>
                  <a:cubicBezTo>
                    <a:pt x="318225" y="849916"/>
                    <a:pt x="341752" y="794503"/>
                    <a:pt x="370194" y="742146"/>
                  </a:cubicBezTo>
                  <a:lnTo>
                    <a:pt x="378647" y="728233"/>
                  </a:lnTo>
                  <a:lnTo>
                    <a:pt x="198793" y="493882"/>
                  </a:lnTo>
                  <a:lnTo>
                    <a:pt x="498936" y="193739"/>
                  </a:lnTo>
                  <a:lnTo>
                    <a:pt x="734730" y="374700"/>
                  </a:lnTo>
                  <a:lnTo>
                    <a:pt x="742146" y="370194"/>
                  </a:lnTo>
                  <a:cubicBezTo>
                    <a:pt x="794502" y="341753"/>
                    <a:pt x="849916" y="318225"/>
                    <a:pt x="907768" y="300231"/>
                  </a:cubicBezTo>
                  <a:lnTo>
                    <a:pt x="935237" y="293169"/>
                  </a:lnTo>
                  <a:lnTo>
                    <a:pt x="973809" y="0"/>
                  </a:lnTo>
                  <a:lnTo>
                    <a:pt x="1398275" y="0"/>
                  </a:lnTo>
                  <a:lnTo>
                    <a:pt x="1437098" y="295071"/>
                  </a:lnTo>
                  <a:lnTo>
                    <a:pt x="1457169" y="300231"/>
                  </a:lnTo>
                  <a:cubicBezTo>
                    <a:pt x="1515021" y="318225"/>
                    <a:pt x="1570434" y="341753"/>
                    <a:pt x="1622791" y="370194"/>
                  </a:cubicBezTo>
                  <a:lnTo>
                    <a:pt x="1636704" y="378647"/>
                  </a:lnTo>
                  <a:lnTo>
                    <a:pt x="1871055" y="198793"/>
                  </a:lnTo>
                  <a:lnTo>
                    <a:pt x="2171198" y="498936"/>
                  </a:lnTo>
                  <a:lnTo>
                    <a:pt x="1990237" y="734729"/>
                  </a:lnTo>
                  <a:lnTo>
                    <a:pt x="1994743" y="742146"/>
                  </a:lnTo>
                  <a:cubicBezTo>
                    <a:pt x="2023184" y="794503"/>
                    <a:pt x="2046712" y="849916"/>
                    <a:pt x="2064706" y="907768"/>
                  </a:cubicBezTo>
                  <a:lnTo>
                    <a:pt x="2071768" y="935236"/>
                  </a:lnTo>
                  <a:lnTo>
                    <a:pt x="2364936" y="973809"/>
                  </a:lnTo>
                  <a:lnTo>
                    <a:pt x="2364936" y="1398275"/>
                  </a:lnTo>
                  <a:lnTo>
                    <a:pt x="2069867" y="1437097"/>
                  </a:lnTo>
                  <a:lnTo>
                    <a:pt x="2064706" y="1457169"/>
                  </a:lnTo>
                  <a:cubicBezTo>
                    <a:pt x="2046712" y="1515021"/>
                    <a:pt x="2023184" y="1570435"/>
                    <a:pt x="1994743" y="1622791"/>
                  </a:cubicBezTo>
                  <a:lnTo>
                    <a:pt x="1986290" y="1636704"/>
                  </a:lnTo>
                  <a:lnTo>
                    <a:pt x="2166144" y="1871055"/>
                  </a:lnTo>
                  <a:lnTo>
                    <a:pt x="1866001" y="2171197"/>
                  </a:lnTo>
                  <a:lnTo>
                    <a:pt x="1630208" y="1990237"/>
                  </a:lnTo>
                  <a:lnTo>
                    <a:pt x="1622791" y="1994743"/>
                  </a:lnTo>
                  <a:cubicBezTo>
                    <a:pt x="1570434" y="2023185"/>
                    <a:pt x="1515021" y="2046712"/>
                    <a:pt x="1457169" y="2064706"/>
                  </a:cubicBezTo>
                  <a:lnTo>
                    <a:pt x="1429700" y="2071769"/>
                  </a:lnTo>
                  <a:lnTo>
                    <a:pt x="1391128" y="2364936"/>
                  </a:lnTo>
                  <a:lnTo>
                    <a:pt x="966662" y="2364936"/>
                  </a:lnTo>
                  <a:lnTo>
                    <a:pt x="927839" y="2069867"/>
                  </a:lnTo>
                  <a:lnTo>
                    <a:pt x="907768" y="2064706"/>
                  </a:lnTo>
                  <a:cubicBezTo>
                    <a:pt x="849916" y="2046712"/>
                    <a:pt x="794502" y="2023185"/>
                    <a:pt x="742146" y="1994743"/>
                  </a:cubicBezTo>
                  <a:lnTo>
                    <a:pt x="728232" y="1986290"/>
                  </a:lnTo>
                  <a:lnTo>
                    <a:pt x="493882" y="2166143"/>
                  </a:lnTo>
                  <a:lnTo>
                    <a:pt x="193739" y="1866001"/>
                  </a:lnTo>
                  <a:lnTo>
                    <a:pt x="374700" y="1630207"/>
                  </a:lnTo>
                  <a:lnTo>
                    <a:pt x="370194" y="1622791"/>
                  </a:lnTo>
                  <a:cubicBezTo>
                    <a:pt x="341752" y="1570435"/>
                    <a:pt x="318225" y="1515021"/>
                    <a:pt x="300231" y="1457169"/>
                  </a:cubicBezTo>
                  <a:lnTo>
                    <a:pt x="293168" y="142970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57" name="楕円 56">
              <a:extLst>
                <a:ext uri="{FF2B5EF4-FFF2-40B4-BE49-F238E27FC236}">
                  <a16:creationId xmlns:a16="http://schemas.microsoft.com/office/drawing/2014/main" id="{D119986E-81DA-B957-FE78-A633FD4B3DAF}"/>
                </a:ext>
              </a:extLst>
            </p:cNvPr>
            <p:cNvSpPr/>
            <p:nvPr/>
          </p:nvSpPr>
          <p:spPr>
            <a:xfrm>
              <a:off x="2575647" y="2901128"/>
              <a:ext cx="703996" cy="70399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58" name="グループ化 57">
            <a:extLst>
              <a:ext uri="{FF2B5EF4-FFF2-40B4-BE49-F238E27FC236}">
                <a16:creationId xmlns:a16="http://schemas.microsoft.com/office/drawing/2014/main" id="{BD51366D-C946-7DA0-C497-9FF8CFAEB984}"/>
              </a:ext>
            </a:extLst>
          </p:cNvPr>
          <p:cNvGrpSpPr/>
          <p:nvPr/>
        </p:nvGrpSpPr>
        <p:grpSpPr>
          <a:xfrm>
            <a:off x="8300056" y="867009"/>
            <a:ext cx="1625887" cy="1625887"/>
            <a:chOff x="1745178" y="2070657"/>
            <a:chExt cx="2364936" cy="2364936"/>
          </a:xfrm>
        </p:grpSpPr>
        <p:sp>
          <p:nvSpPr>
            <p:cNvPr id="59" name="フリーフォーム: 図形 58">
              <a:extLst>
                <a:ext uri="{FF2B5EF4-FFF2-40B4-BE49-F238E27FC236}">
                  <a16:creationId xmlns:a16="http://schemas.microsoft.com/office/drawing/2014/main" id="{E0688D43-318B-0D02-00E4-4F567B6F1A8E}"/>
                </a:ext>
              </a:extLst>
            </p:cNvPr>
            <p:cNvSpPr/>
            <p:nvPr/>
          </p:nvSpPr>
          <p:spPr>
            <a:xfrm rot="5400000">
              <a:off x="1745178" y="2070657"/>
              <a:ext cx="2364936" cy="2364936"/>
            </a:xfrm>
            <a:custGeom>
              <a:avLst/>
              <a:gdLst>
                <a:gd name="connsiteX0" fmla="*/ 0 w 2364936"/>
                <a:gd name="connsiteY0" fmla="*/ 1391128 h 2364936"/>
                <a:gd name="connsiteX1" fmla="*/ 0 w 2364936"/>
                <a:gd name="connsiteY1" fmla="*/ 966662 h 2364936"/>
                <a:gd name="connsiteX2" fmla="*/ 295070 w 2364936"/>
                <a:gd name="connsiteY2" fmla="*/ 927839 h 2364936"/>
                <a:gd name="connsiteX3" fmla="*/ 300231 w 2364936"/>
                <a:gd name="connsiteY3" fmla="*/ 907768 h 2364936"/>
                <a:gd name="connsiteX4" fmla="*/ 370194 w 2364936"/>
                <a:gd name="connsiteY4" fmla="*/ 742146 h 2364936"/>
                <a:gd name="connsiteX5" fmla="*/ 378647 w 2364936"/>
                <a:gd name="connsiteY5" fmla="*/ 728233 h 2364936"/>
                <a:gd name="connsiteX6" fmla="*/ 198793 w 2364936"/>
                <a:gd name="connsiteY6" fmla="*/ 493882 h 2364936"/>
                <a:gd name="connsiteX7" fmla="*/ 498936 w 2364936"/>
                <a:gd name="connsiteY7" fmla="*/ 193739 h 2364936"/>
                <a:gd name="connsiteX8" fmla="*/ 734730 w 2364936"/>
                <a:gd name="connsiteY8" fmla="*/ 374700 h 2364936"/>
                <a:gd name="connsiteX9" fmla="*/ 742146 w 2364936"/>
                <a:gd name="connsiteY9" fmla="*/ 370194 h 2364936"/>
                <a:gd name="connsiteX10" fmla="*/ 907768 w 2364936"/>
                <a:gd name="connsiteY10" fmla="*/ 300231 h 2364936"/>
                <a:gd name="connsiteX11" fmla="*/ 935237 w 2364936"/>
                <a:gd name="connsiteY11" fmla="*/ 293169 h 2364936"/>
                <a:gd name="connsiteX12" fmla="*/ 973809 w 2364936"/>
                <a:gd name="connsiteY12" fmla="*/ 0 h 2364936"/>
                <a:gd name="connsiteX13" fmla="*/ 1398275 w 2364936"/>
                <a:gd name="connsiteY13" fmla="*/ 0 h 2364936"/>
                <a:gd name="connsiteX14" fmla="*/ 1437098 w 2364936"/>
                <a:gd name="connsiteY14" fmla="*/ 295071 h 2364936"/>
                <a:gd name="connsiteX15" fmla="*/ 1457169 w 2364936"/>
                <a:gd name="connsiteY15" fmla="*/ 300231 h 2364936"/>
                <a:gd name="connsiteX16" fmla="*/ 1622791 w 2364936"/>
                <a:gd name="connsiteY16" fmla="*/ 370194 h 2364936"/>
                <a:gd name="connsiteX17" fmla="*/ 1636704 w 2364936"/>
                <a:gd name="connsiteY17" fmla="*/ 378647 h 2364936"/>
                <a:gd name="connsiteX18" fmla="*/ 1871055 w 2364936"/>
                <a:gd name="connsiteY18" fmla="*/ 198793 h 2364936"/>
                <a:gd name="connsiteX19" fmla="*/ 2171198 w 2364936"/>
                <a:gd name="connsiteY19" fmla="*/ 498936 h 2364936"/>
                <a:gd name="connsiteX20" fmla="*/ 1990237 w 2364936"/>
                <a:gd name="connsiteY20" fmla="*/ 734729 h 2364936"/>
                <a:gd name="connsiteX21" fmla="*/ 1994743 w 2364936"/>
                <a:gd name="connsiteY21" fmla="*/ 742146 h 2364936"/>
                <a:gd name="connsiteX22" fmla="*/ 2064706 w 2364936"/>
                <a:gd name="connsiteY22" fmla="*/ 907768 h 2364936"/>
                <a:gd name="connsiteX23" fmla="*/ 2071768 w 2364936"/>
                <a:gd name="connsiteY23" fmla="*/ 935236 h 2364936"/>
                <a:gd name="connsiteX24" fmla="*/ 2364936 w 2364936"/>
                <a:gd name="connsiteY24" fmla="*/ 973809 h 2364936"/>
                <a:gd name="connsiteX25" fmla="*/ 2364936 w 2364936"/>
                <a:gd name="connsiteY25" fmla="*/ 1398275 h 2364936"/>
                <a:gd name="connsiteX26" fmla="*/ 2069867 w 2364936"/>
                <a:gd name="connsiteY26" fmla="*/ 1437097 h 2364936"/>
                <a:gd name="connsiteX27" fmla="*/ 2064706 w 2364936"/>
                <a:gd name="connsiteY27" fmla="*/ 1457169 h 2364936"/>
                <a:gd name="connsiteX28" fmla="*/ 1994743 w 2364936"/>
                <a:gd name="connsiteY28" fmla="*/ 1622791 h 2364936"/>
                <a:gd name="connsiteX29" fmla="*/ 1986290 w 2364936"/>
                <a:gd name="connsiteY29" fmla="*/ 1636704 h 2364936"/>
                <a:gd name="connsiteX30" fmla="*/ 2166144 w 2364936"/>
                <a:gd name="connsiteY30" fmla="*/ 1871055 h 2364936"/>
                <a:gd name="connsiteX31" fmla="*/ 1866001 w 2364936"/>
                <a:gd name="connsiteY31" fmla="*/ 2171197 h 2364936"/>
                <a:gd name="connsiteX32" fmla="*/ 1630208 w 2364936"/>
                <a:gd name="connsiteY32" fmla="*/ 1990237 h 2364936"/>
                <a:gd name="connsiteX33" fmla="*/ 1622791 w 2364936"/>
                <a:gd name="connsiteY33" fmla="*/ 1994743 h 2364936"/>
                <a:gd name="connsiteX34" fmla="*/ 1457169 w 2364936"/>
                <a:gd name="connsiteY34" fmla="*/ 2064706 h 2364936"/>
                <a:gd name="connsiteX35" fmla="*/ 1429700 w 2364936"/>
                <a:gd name="connsiteY35" fmla="*/ 2071769 h 2364936"/>
                <a:gd name="connsiteX36" fmla="*/ 1391128 w 2364936"/>
                <a:gd name="connsiteY36" fmla="*/ 2364936 h 2364936"/>
                <a:gd name="connsiteX37" fmla="*/ 966662 w 2364936"/>
                <a:gd name="connsiteY37" fmla="*/ 2364936 h 2364936"/>
                <a:gd name="connsiteX38" fmla="*/ 927839 w 2364936"/>
                <a:gd name="connsiteY38" fmla="*/ 2069867 h 2364936"/>
                <a:gd name="connsiteX39" fmla="*/ 907768 w 2364936"/>
                <a:gd name="connsiteY39" fmla="*/ 2064706 h 2364936"/>
                <a:gd name="connsiteX40" fmla="*/ 742146 w 2364936"/>
                <a:gd name="connsiteY40" fmla="*/ 1994743 h 2364936"/>
                <a:gd name="connsiteX41" fmla="*/ 728232 w 2364936"/>
                <a:gd name="connsiteY41" fmla="*/ 1986290 h 2364936"/>
                <a:gd name="connsiteX42" fmla="*/ 493882 w 2364936"/>
                <a:gd name="connsiteY42" fmla="*/ 2166143 h 2364936"/>
                <a:gd name="connsiteX43" fmla="*/ 193739 w 2364936"/>
                <a:gd name="connsiteY43" fmla="*/ 1866001 h 2364936"/>
                <a:gd name="connsiteX44" fmla="*/ 374700 w 2364936"/>
                <a:gd name="connsiteY44" fmla="*/ 1630207 h 2364936"/>
                <a:gd name="connsiteX45" fmla="*/ 370194 w 2364936"/>
                <a:gd name="connsiteY45" fmla="*/ 1622791 h 2364936"/>
                <a:gd name="connsiteX46" fmla="*/ 300231 w 2364936"/>
                <a:gd name="connsiteY46" fmla="*/ 1457169 h 2364936"/>
                <a:gd name="connsiteX47" fmla="*/ 293168 w 2364936"/>
                <a:gd name="connsiteY47" fmla="*/ 1429700 h 23649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2364936" h="2364936">
                  <a:moveTo>
                    <a:pt x="0" y="1391128"/>
                  </a:moveTo>
                  <a:lnTo>
                    <a:pt x="0" y="966662"/>
                  </a:lnTo>
                  <a:lnTo>
                    <a:pt x="295070" y="927839"/>
                  </a:lnTo>
                  <a:lnTo>
                    <a:pt x="300231" y="907768"/>
                  </a:lnTo>
                  <a:cubicBezTo>
                    <a:pt x="318225" y="849916"/>
                    <a:pt x="341752" y="794503"/>
                    <a:pt x="370194" y="742146"/>
                  </a:cubicBezTo>
                  <a:lnTo>
                    <a:pt x="378647" y="728233"/>
                  </a:lnTo>
                  <a:lnTo>
                    <a:pt x="198793" y="493882"/>
                  </a:lnTo>
                  <a:lnTo>
                    <a:pt x="498936" y="193739"/>
                  </a:lnTo>
                  <a:lnTo>
                    <a:pt x="734730" y="374700"/>
                  </a:lnTo>
                  <a:lnTo>
                    <a:pt x="742146" y="370194"/>
                  </a:lnTo>
                  <a:cubicBezTo>
                    <a:pt x="794502" y="341753"/>
                    <a:pt x="849916" y="318225"/>
                    <a:pt x="907768" y="300231"/>
                  </a:cubicBezTo>
                  <a:lnTo>
                    <a:pt x="935237" y="293169"/>
                  </a:lnTo>
                  <a:lnTo>
                    <a:pt x="973809" y="0"/>
                  </a:lnTo>
                  <a:lnTo>
                    <a:pt x="1398275" y="0"/>
                  </a:lnTo>
                  <a:lnTo>
                    <a:pt x="1437098" y="295071"/>
                  </a:lnTo>
                  <a:lnTo>
                    <a:pt x="1457169" y="300231"/>
                  </a:lnTo>
                  <a:cubicBezTo>
                    <a:pt x="1515021" y="318225"/>
                    <a:pt x="1570434" y="341753"/>
                    <a:pt x="1622791" y="370194"/>
                  </a:cubicBezTo>
                  <a:lnTo>
                    <a:pt x="1636704" y="378647"/>
                  </a:lnTo>
                  <a:lnTo>
                    <a:pt x="1871055" y="198793"/>
                  </a:lnTo>
                  <a:lnTo>
                    <a:pt x="2171198" y="498936"/>
                  </a:lnTo>
                  <a:lnTo>
                    <a:pt x="1990237" y="734729"/>
                  </a:lnTo>
                  <a:lnTo>
                    <a:pt x="1994743" y="742146"/>
                  </a:lnTo>
                  <a:cubicBezTo>
                    <a:pt x="2023184" y="794503"/>
                    <a:pt x="2046712" y="849916"/>
                    <a:pt x="2064706" y="907768"/>
                  </a:cubicBezTo>
                  <a:lnTo>
                    <a:pt x="2071768" y="935236"/>
                  </a:lnTo>
                  <a:lnTo>
                    <a:pt x="2364936" y="973809"/>
                  </a:lnTo>
                  <a:lnTo>
                    <a:pt x="2364936" y="1398275"/>
                  </a:lnTo>
                  <a:lnTo>
                    <a:pt x="2069867" y="1437097"/>
                  </a:lnTo>
                  <a:lnTo>
                    <a:pt x="2064706" y="1457169"/>
                  </a:lnTo>
                  <a:cubicBezTo>
                    <a:pt x="2046712" y="1515021"/>
                    <a:pt x="2023184" y="1570435"/>
                    <a:pt x="1994743" y="1622791"/>
                  </a:cubicBezTo>
                  <a:lnTo>
                    <a:pt x="1986290" y="1636704"/>
                  </a:lnTo>
                  <a:lnTo>
                    <a:pt x="2166144" y="1871055"/>
                  </a:lnTo>
                  <a:lnTo>
                    <a:pt x="1866001" y="2171197"/>
                  </a:lnTo>
                  <a:lnTo>
                    <a:pt x="1630208" y="1990237"/>
                  </a:lnTo>
                  <a:lnTo>
                    <a:pt x="1622791" y="1994743"/>
                  </a:lnTo>
                  <a:cubicBezTo>
                    <a:pt x="1570434" y="2023185"/>
                    <a:pt x="1515021" y="2046712"/>
                    <a:pt x="1457169" y="2064706"/>
                  </a:cubicBezTo>
                  <a:lnTo>
                    <a:pt x="1429700" y="2071769"/>
                  </a:lnTo>
                  <a:lnTo>
                    <a:pt x="1391128" y="2364936"/>
                  </a:lnTo>
                  <a:lnTo>
                    <a:pt x="966662" y="2364936"/>
                  </a:lnTo>
                  <a:lnTo>
                    <a:pt x="927839" y="2069867"/>
                  </a:lnTo>
                  <a:lnTo>
                    <a:pt x="907768" y="2064706"/>
                  </a:lnTo>
                  <a:cubicBezTo>
                    <a:pt x="849916" y="2046712"/>
                    <a:pt x="794502" y="2023185"/>
                    <a:pt x="742146" y="1994743"/>
                  </a:cubicBezTo>
                  <a:lnTo>
                    <a:pt x="728232" y="1986290"/>
                  </a:lnTo>
                  <a:lnTo>
                    <a:pt x="493882" y="2166143"/>
                  </a:lnTo>
                  <a:lnTo>
                    <a:pt x="193739" y="1866001"/>
                  </a:lnTo>
                  <a:lnTo>
                    <a:pt x="374700" y="1630207"/>
                  </a:lnTo>
                  <a:lnTo>
                    <a:pt x="370194" y="1622791"/>
                  </a:lnTo>
                  <a:cubicBezTo>
                    <a:pt x="341752" y="1570435"/>
                    <a:pt x="318225" y="1515021"/>
                    <a:pt x="300231" y="1457169"/>
                  </a:cubicBezTo>
                  <a:lnTo>
                    <a:pt x="293168" y="142970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0" name="楕円 59">
              <a:extLst>
                <a:ext uri="{FF2B5EF4-FFF2-40B4-BE49-F238E27FC236}">
                  <a16:creationId xmlns:a16="http://schemas.microsoft.com/office/drawing/2014/main" id="{5C3CC976-07B8-77F0-4D30-CA67BB5CA722}"/>
                </a:ext>
              </a:extLst>
            </p:cNvPr>
            <p:cNvSpPr/>
            <p:nvPr/>
          </p:nvSpPr>
          <p:spPr>
            <a:xfrm>
              <a:off x="2575647" y="2901128"/>
              <a:ext cx="703996" cy="70399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61" name="グループ化 60">
            <a:extLst>
              <a:ext uri="{FF2B5EF4-FFF2-40B4-BE49-F238E27FC236}">
                <a16:creationId xmlns:a16="http://schemas.microsoft.com/office/drawing/2014/main" id="{AFD526EA-2785-A21C-38DE-629BB16C71CB}"/>
              </a:ext>
            </a:extLst>
          </p:cNvPr>
          <p:cNvGrpSpPr/>
          <p:nvPr/>
        </p:nvGrpSpPr>
        <p:grpSpPr>
          <a:xfrm>
            <a:off x="5494631" y="1415144"/>
            <a:ext cx="958673" cy="958673"/>
            <a:chOff x="1745178" y="2070657"/>
            <a:chExt cx="2364936" cy="2364936"/>
          </a:xfrm>
        </p:grpSpPr>
        <p:sp>
          <p:nvSpPr>
            <p:cNvPr id="62" name="フリーフォーム: 図形 61">
              <a:extLst>
                <a:ext uri="{FF2B5EF4-FFF2-40B4-BE49-F238E27FC236}">
                  <a16:creationId xmlns:a16="http://schemas.microsoft.com/office/drawing/2014/main" id="{15740F0D-2BB4-AE6C-52D2-0D98C4631019}"/>
                </a:ext>
              </a:extLst>
            </p:cNvPr>
            <p:cNvSpPr/>
            <p:nvPr/>
          </p:nvSpPr>
          <p:spPr>
            <a:xfrm rot="5400000">
              <a:off x="1745178" y="2070657"/>
              <a:ext cx="2364936" cy="2364936"/>
            </a:xfrm>
            <a:custGeom>
              <a:avLst/>
              <a:gdLst>
                <a:gd name="connsiteX0" fmla="*/ 0 w 2364936"/>
                <a:gd name="connsiteY0" fmla="*/ 1391128 h 2364936"/>
                <a:gd name="connsiteX1" fmla="*/ 0 w 2364936"/>
                <a:gd name="connsiteY1" fmla="*/ 966662 h 2364936"/>
                <a:gd name="connsiteX2" fmla="*/ 295070 w 2364936"/>
                <a:gd name="connsiteY2" fmla="*/ 927839 h 2364936"/>
                <a:gd name="connsiteX3" fmla="*/ 300231 w 2364936"/>
                <a:gd name="connsiteY3" fmla="*/ 907768 h 2364936"/>
                <a:gd name="connsiteX4" fmla="*/ 370194 w 2364936"/>
                <a:gd name="connsiteY4" fmla="*/ 742146 h 2364936"/>
                <a:gd name="connsiteX5" fmla="*/ 378647 w 2364936"/>
                <a:gd name="connsiteY5" fmla="*/ 728233 h 2364936"/>
                <a:gd name="connsiteX6" fmla="*/ 198793 w 2364936"/>
                <a:gd name="connsiteY6" fmla="*/ 493882 h 2364936"/>
                <a:gd name="connsiteX7" fmla="*/ 498936 w 2364936"/>
                <a:gd name="connsiteY7" fmla="*/ 193739 h 2364936"/>
                <a:gd name="connsiteX8" fmla="*/ 734730 w 2364936"/>
                <a:gd name="connsiteY8" fmla="*/ 374700 h 2364936"/>
                <a:gd name="connsiteX9" fmla="*/ 742146 w 2364936"/>
                <a:gd name="connsiteY9" fmla="*/ 370194 h 2364936"/>
                <a:gd name="connsiteX10" fmla="*/ 907768 w 2364936"/>
                <a:gd name="connsiteY10" fmla="*/ 300231 h 2364936"/>
                <a:gd name="connsiteX11" fmla="*/ 935237 w 2364936"/>
                <a:gd name="connsiteY11" fmla="*/ 293169 h 2364936"/>
                <a:gd name="connsiteX12" fmla="*/ 973809 w 2364936"/>
                <a:gd name="connsiteY12" fmla="*/ 0 h 2364936"/>
                <a:gd name="connsiteX13" fmla="*/ 1398275 w 2364936"/>
                <a:gd name="connsiteY13" fmla="*/ 0 h 2364936"/>
                <a:gd name="connsiteX14" fmla="*/ 1437098 w 2364936"/>
                <a:gd name="connsiteY14" fmla="*/ 295071 h 2364936"/>
                <a:gd name="connsiteX15" fmla="*/ 1457169 w 2364936"/>
                <a:gd name="connsiteY15" fmla="*/ 300231 h 2364936"/>
                <a:gd name="connsiteX16" fmla="*/ 1622791 w 2364936"/>
                <a:gd name="connsiteY16" fmla="*/ 370194 h 2364936"/>
                <a:gd name="connsiteX17" fmla="*/ 1636704 w 2364936"/>
                <a:gd name="connsiteY17" fmla="*/ 378647 h 2364936"/>
                <a:gd name="connsiteX18" fmla="*/ 1871055 w 2364936"/>
                <a:gd name="connsiteY18" fmla="*/ 198793 h 2364936"/>
                <a:gd name="connsiteX19" fmla="*/ 2171198 w 2364936"/>
                <a:gd name="connsiteY19" fmla="*/ 498936 h 2364936"/>
                <a:gd name="connsiteX20" fmla="*/ 1990237 w 2364936"/>
                <a:gd name="connsiteY20" fmla="*/ 734729 h 2364936"/>
                <a:gd name="connsiteX21" fmla="*/ 1994743 w 2364936"/>
                <a:gd name="connsiteY21" fmla="*/ 742146 h 2364936"/>
                <a:gd name="connsiteX22" fmla="*/ 2064706 w 2364936"/>
                <a:gd name="connsiteY22" fmla="*/ 907768 h 2364936"/>
                <a:gd name="connsiteX23" fmla="*/ 2071768 w 2364936"/>
                <a:gd name="connsiteY23" fmla="*/ 935236 h 2364936"/>
                <a:gd name="connsiteX24" fmla="*/ 2364936 w 2364936"/>
                <a:gd name="connsiteY24" fmla="*/ 973809 h 2364936"/>
                <a:gd name="connsiteX25" fmla="*/ 2364936 w 2364936"/>
                <a:gd name="connsiteY25" fmla="*/ 1398275 h 2364936"/>
                <a:gd name="connsiteX26" fmla="*/ 2069867 w 2364936"/>
                <a:gd name="connsiteY26" fmla="*/ 1437097 h 2364936"/>
                <a:gd name="connsiteX27" fmla="*/ 2064706 w 2364936"/>
                <a:gd name="connsiteY27" fmla="*/ 1457169 h 2364936"/>
                <a:gd name="connsiteX28" fmla="*/ 1994743 w 2364936"/>
                <a:gd name="connsiteY28" fmla="*/ 1622791 h 2364936"/>
                <a:gd name="connsiteX29" fmla="*/ 1986290 w 2364936"/>
                <a:gd name="connsiteY29" fmla="*/ 1636704 h 2364936"/>
                <a:gd name="connsiteX30" fmla="*/ 2166144 w 2364936"/>
                <a:gd name="connsiteY30" fmla="*/ 1871055 h 2364936"/>
                <a:gd name="connsiteX31" fmla="*/ 1866001 w 2364936"/>
                <a:gd name="connsiteY31" fmla="*/ 2171197 h 2364936"/>
                <a:gd name="connsiteX32" fmla="*/ 1630208 w 2364936"/>
                <a:gd name="connsiteY32" fmla="*/ 1990237 h 2364936"/>
                <a:gd name="connsiteX33" fmla="*/ 1622791 w 2364936"/>
                <a:gd name="connsiteY33" fmla="*/ 1994743 h 2364936"/>
                <a:gd name="connsiteX34" fmla="*/ 1457169 w 2364936"/>
                <a:gd name="connsiteY34" fmla="*/ 2064706 h 2364936"/>
                <a:gd name="connsiteX35" fmla="*/ 1429700 w 2364936"/>
                <a:gd name="connsiteY35" fmla="*/ 2071769 h 2364936"/>
                <a:gd name="connsiteX36" fmla="*/ 1391128 w 2364936"/>
                <a:gd name="connsiteY36" fmla="*/ 2364936 h 2364936"/>
                <a:gd name="connsiteX37" fmla="*/ 966662 w 2364936"/>
                <a:gd name="connsiteY37" fmla="*/ 2364936 h 2364936"/>
                <a:gd name="connsiteX38" fmla="*/ 927839 w 2364936"/>
                <a:gd name="connsiteY38" fmla="*/ 2069867 h 2364936"/>
                <a:gd name="connsiteX39" fmla="*/ 907768 w 2364936"/>
                <a:gd name="connsiteY39" fmla="*/ 2064706 h 2364936"/>
                <a:gd name="connsiteX40" fmla="*/ 742146 w 2364936"/>
                <a:gd name="connsiteY40" fmla="*/ 1994743 h 2364936"/>
                <a:gd name="connsiteX41" fmla="*/ 728232 w 2364936"/>
                <a:gd name="connsiteY41" fmla="*/ 1986290 h 2364936"/>
                <a:gd name="connsiteX42" fmla="*/ 493882 w 2364936"/>
                <a:gd name="connsiteY42" fmla="*/ 2166143 h 2364936"/>
                <a:gd name="connsiteX43" fmla="*/ 193739 w 2364936"/>
                <a:gd name="connsiteY43" fmla="*/ 1866001 h 2364936"/>
                <a:gd name="connsiteX44" fmla="*/ 374700 w 2364936"/>
                <a:gd name="connsiteY44" fmla="*/ 1630207 h 2364936"/>
                <a:gd name="connsiteX45" fmla="*/ 370194 w 2364936"/>
                <a:gd name="connsiteY45" fmla="*/ 1622791 h 2364936"/>
                <a:gd name="connsiteX46" fmla="*/ 300231 w 2364936"/>
                <a:gd name="connsiteY46" fmla="*/ 1457169 h 2364936"/>
                <a:gd name="connsiteX47" fmla="*/ 293168 w 2364936"/>
                <a:gd name="connsiteY47" fmla="*/ 1429700 h 23649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2364936" h="2364936">
                  <a:moveTo>
                    <a:pt x="0" y="1391128"/>
                  </a:moveTo>
                  <a:lnTo>
                    <a:pt x="0" y="966662"/>
                  </a:lnTo>
                  <a:lnTo>
                    <a:pt x="295070" y="927839"/>
                  </a:lnTo>
                  <a:lnTo>
                    <a:pt x="300231" y="907768"/>
                  </a:lnTo>
                  <a:cubicBezTo>
                    <a:pt x="318225" y="849916"/>
                    <a:pt x="341752" y="794503"/>
                    <a:pt x="370194" y="742146"/>
                  </a:cubicBezTo>
                  <a:lnTo>
                    <a:pt x="378647" y="728233"/>
                  </a:lnTo>
                  <a:lnTo>
                    <a:pt x="198793" y="493882"/>
                  </a:lnTo>
                  <a:lnTo>
                    <a:pt x="498936" y="193739"/>
                  </a:lnTo>
                  <a:lnTo>
                    <a:pt x="734730" y="374700"/>
                  </a:lnTo>
                  <a:lnTo>
                    <a:pt x="742146" y="370194"/>
                  </a:lnTo>
                  <a:cubicBezTo>
                    <a:pt x="794502" y="341753"/>
                    <a:pt x="849916" y="318225"/>
                    <a:pt x="907768" y="300231"/>
                  </a:cubicBezTo>
                  <a:lnTo>
                    <a:pt x="935237" y="293169"/>
                  </a:lnTo>
                  <a:lnTo>
                    <a:pt x="973809" y="0"/>
                  </a:lnTo>
                  <a:lnTo>
                    <a:pt x="1398275" y="0"/>
                  </a:lnTo>
                  <a:lnTo>
                    <a:pt x="1437098" y="295071"/>
                  </a:lnTo>
                  <a:lnTo>
                    <a:pt x="1457169" y="300231"/>
                  </a:lnTo>
                  <a:cubicBezTo>
                    <a:pt x="1515021" y="318225"/>
                    <a:pt x="1570434" y="341753"/>
                    <a:pt x="1622791" y="370194"/>
                  </a:cubicBezTo>
                  <a:lnTo>
                    <a:pt x="1636704" y="378647"/>
                  </a:lnTo>
                  <a:lnTo>
                    <a:pt x="1871055" y="198793"/>
                  </a:lnTo>
                  <a:lnTo>
                    <a:pt x="2171198" y="498936"/>
                  </a:lnTo>
                  <a:lnTo>
                    <a:pt x="1990237" y="734729"/>
                  </a:lnTo>
                  <a:lnTo>
                    <a:pt x="1994743" y="742146"/>
                  </a:lnTo>
                  <a:cubicBezTo>
                    <a:pt x="2023184" y="794503"/>
                    <a:pt x="2046712" y="849916"/>
                    <a:pt x="2064706" y="907768"/>
                  </a:cubicBezTo>
                  <a:lnTo>
                    <a:pt x="2071768" y="935236"/>
                  </a:lnTo>
                  <a:lnTo>
                    <a:pt x="2364936" y="973809"/>
                  </a:lnTo>
                  <a:lnTo>
                    <a:pt x="2364936" y="1398275"/>
                  </a:lnTo>
                  <a:lnTo>
                    <a:pt x="2069867" y="1437097"/>
                  </a:lnTo>
                  <a:lnTo>
                    <a:pt x="2064706" y="1457169"/>
                  </a:lnTo>
                  <a:cubicBezTo>
                    <a:pt x="2046712" y="1515021"/>
                    <a:pt x="2023184" y="1570435"/>
                    <a:pt x="1994743" y="1622791"/>
                  </a:cubicBezTo>
                  <a:lnTo>
                    <a:pt x="1986290" y="1636704"/>
                  </a:lnTo>
                  <a:lnTo>
                    <a:pt x="2166144" y="1871055"/>
                  </a:lnTo>
                  <a:lnTo>
                    <a:pt x="1866001" y="2171197"/>
                  </a:lnTo>
                  <a:lnTo>
                    <a:pt x="1630208" y="1990237"/>
                  </a:lnTo>
                  <a:lnTo>
                    <a:pt x="1622791" y="1994743"/>
                  </a:lnTo>
                  <a:cubicBezTo>
                    <a:pt x="1570434" y="2023185"/>
                    <a:pt x="1515021" y="2046712"/>
                    <a:pt x="1457169" y="2064706"/>
                  </a:cubicBezTo>
                  <a:lnTo>
                    <a:pt x="1429700" y="2071769"/>
                  </a:lnTo>
                  <a:lnTo>
                    <a:pt x="1391128" y="2364936"/>
                  </a:lnTo>
                  <a:lnTo>
                    <a:pt x="966662" y="2364936"/>
                  </a:lnTo>
                  <a:lnTo>
                    <a:pt x="927839" y="2069867"/>
                  </a:lnTo>
                  <a:lnTo>
                    <a:pt x="907768" y="2064706"/>
                  </a:lnTo>
                  <a:cubicBezTo>
                    <a:pt x="849916" y="2046712"/>
                    <a:pt x="794502" y="2023185"/>
                    <a:pt x="742146" y="1994743"/>
                  </a:cubicBezTo>
                  <a:lnTo>
                    <a:pt x="728232" y="1986290"/>
                  </a:lnTo>
                  <a:lnTo>
                    <a:pt x="493882" y="2166143"/>
                  </a:lnTo>
                  <a:lnTo>
                    <a:pt x="193739" y="1866001"/>
                  </a:lnTo>
                  <a:lnTo>
                    <a:pt x="374700" y="1630207"/>
                  </a:lnTo>
                  <a:lnTo>
                    <a:pt x="370194" y="1622791"/>
                  </a:lnTo>
                  <a:cubicBezTo>
                    <a:pt x="341752" y="1570435"/>
                    <a:pt x="318225" y="1515021"/>
                    <a:pt x="300231" y="1457169"/>
                  </a:cubicBezTo>
                  <a:lnTo>
                    <a:pt x="293168" y="142970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3" name="楕円 62">
              <a:extLst>
                <a:ext uri="{FF2B5EF4-FFF2-40B4-BE49-F238E27FC236}">
                  <a16:creationId xmlns:a16="http://schemas.microsoft.com/office/drawing/2014/main" id="{F114FB74-5953-E1BF-AFAF-30572A842F80}"/>
                </a:ext>
              </a:extLst>
            </p:cNvPr>
            <p:cNvSpPr/>
            <p:nvPr/>
          </p:nvSpPr>
          <p:spPr>
            <a:xfrm>
              <a:off x="2575647" y="2901128"/>
              <a:ext cx="703996" cy="70399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64" name="グループ化 63">
            <a:extLst>
              <a:ext uri="{FF2B5EF4-FFF2-40B4-BE49-F238E27FC236}">
                <a16:creationId xmlns:a16="http://schemas.microsoft.com/office/drawing/2014/main" id="{CCF73049-4F08-ECD5-E769-5939C54D2561}"/>
              </a:ext>
            </a:extLst>
          </p:cNvPr>
          <p:cNvGrpSpPr/>
          <p:nvPr/>
        </p:nvGrpSpPr>
        <p:grpSpPr>
          <a:xfrm>
            <a:off x="3267899" y="1862673"/>
            <a:ext cx="479337" cy="479337"/>
            <a:chOff x="1745178" y="2070657"/>
            <a:chExt cx="2364936" cy="2364936"/>
          </a:xfrm>
        </p:grpSpPr>
        <p:sp>
          <p:nvSpPr>
            <p:cNvPr id="65" name="フリーフォーム: 図形 64">
              <a:extLst>
                <a:ext uri="{FF2B5EF4-FFF2-40B4-BE49-F238E27FC236}">
                  <a16:creationId xmlns:a16="http://schemas.microsoft.com/office/drawing/2014/main" id="{AD68378A-2814-FEC8-E981-B4425BA89EC0}"/>
                </a:ext>
              </a:extLst>
            </p:cNvPr>
            <p:cNvSpPr/>
            <p:nvPr/>
          </p:nvSpPr>
          <p:spPr>
            <a:xfrm rot="5400000">
              <a:off x="1745178" y="2070657"/>
              <a:ext cx="2364936" cy="2364936"/>
            </a:xfrm>
            <a:custGeom>
              <a:avLst/>
              <a:gdLst>
                <a:gd name="connsiteX0" fmla="*/ 0 w 2364936"/>
                <a:gd name="connsiteY0" fmla="*/ 1391128 h 2364936"/>
                <a:gd name="connsiteX1" fmla="*/ 0 w 2364936"/>
                <a:gd name="connsiteY1" fmla="*/ 966662 h 2364936"/>
                <a:gd name="connsiteX2" fmla="*/ 295070 w 2364936"/>
                <a:gd name="connsiteY2" fmla="*/ 927839 h 2364936"/>
                <a:gd name="connsiteX3" fmla="*/ 300231 w 2364936"/>
                <a:gd name="connsiteY3" fmla="*/ 907768 h 2364936"/>
                <a:gd name="connsiteX4" fmla="*/ 370194 w 2364936"/>
                <a:gd name="connsiteY4" fmla="*/ 742146 h 2364936"/>
                <a:gd name="connsiteX5" fmla="*/ 378647 w 2364936"/>
                <a:gd name="connsiteY5" fmla="*/ 728233 h 2364936"/>
                <a:gd name="connsiteX6" fmla="*/ 198793 w 2364936"/>
                <a:gd name="connsiteY6" fmla="*/ 493882 h 2364936"/>
                <a:gd name="connsiteX7" fmla="*/ 498936 w 2364936"/>
                <a:gd name="connsiteY7" fmla="*/ 193739 h 2364936"/>
                <a:gd name="connsiteX8" fmla="*/ 734730 w 2364936"/>
                <a:gd name="connsiteY8" fmla="*/ 374700 h 2364936"/>
                <a:gd name="connsiteX9" fmla="*/ 742146 w 2364936"/>
                <a:gd name="connsiteY9" fmla="*/ 370194 h 2364936"/>
                <a:gd name="connsiteX10" fmla="*/ 907768 w 2364936"/>
                <a:gd name="connsiteY10" fmla="*/ 300231 h 2364936"/>
                <a:gd name="connsiteX11" fmla="*/ 935237 w 2364936"/>
                <a:gd name="connsiteY11" fmla="*/ 293169 h 2364936"/>
                <a:gd name="connsiteX12" fmla="*/ 973809 w 2364936"/>
                <a:gd name="connsiteY12" fmla="*/ 0 h 2364936"/>
                <a:gd name="connsiteX13" fmla="*/ 1398275 w 2364936"/>
                <a:gd name="connsiteY13" fmla="*/ 0 h 2364936"/>
                <a:gd name="connsiteX14" fmla="*/ 1437098 w 2364936"/>
                <a:gd name="connsiteY14" fmla="*/ 295071 h 2364936"/>
                <a:gd name="connsiteX15" fmla="*/ 1457169 w 2364936"/>
                <a:gd name="connsiteY15" fmla="*/ 300231 h 2364936"/>
                <a:gd name="connsiteX16" fmla="*/ 1622791 w 2364936"/>
                <a:gd name="connsiteY16" fmla="*/ 370194 h 2364936"/>
                <a:gd name="connsiteX17" fmla="*/ 1636704 w 2364936"/>
                <a:gd name="connsiteY17" fmla="*/ 378647 h 2364936"/>
                <a:gd name="connsiteX18" fmla="*/ 1871055 w 2364936"/>
                <a:gd name="connsiteY18" fmla="*/ 198793 h 2364936"/>
                <a:gd name="connsiteX19" fmla="*/ 2171198 w 2364936"/>
                <a:gd name="connsiteY19" fmla="*/ 498936 h 2364936"/>
                <a:gd name="connsiteX20" fmla="*/ 1990237 w 2364936"/>
                <a:gd name="connsiteY20" fmla="*/ 734729 h 2364936"/>
                <a:gd name="connsiteX21" fmla="*/ 1994743 w 2364936"/>
                <a:gd name="connsiteY21" fmla="*/ 742146 h 2364936"/>
                <a:gd name="connsiteX22" fmla="*/ 2064706 w 2364936"/>
                <a:gd name="connsiteY22" fmla="*/ 907768 h 2364936"/>
                <a:gd name="connsiteX23" fmla="*/ 2071768 w 2364936"/>
                <a:gd name="connsiteY23" fmla="*/ 935236 h 2364936"/>
                <a:gd name="connsiteX24" fmla="*/ 2364936 w 2364936"/>
                <a:gd name="connsiteY24" fmla="*/ 973809 h 2364936"/>
                <a:gd name="connsiteX25" fmla="*/ 2364936 w 2364936"/>
                <a:gd name="connsiteY25" fmla="*/ 1398275 h 2364936"/>
                <a:gd name="connsiteX26" fmla="*/ 2069867 w 2364936"/>
                <a:gd name="connsiteY26" fmla="*/ 1437097 h 2364936"/>
                <a:gd name="connsiteX27" fmla="*/ 2064706 w 2364936"/>
                <a:gd name="connsiteY27" fmla="*/ 1457169 h 2364936"/>
                <a:gd name="connsiteX28" fmla="*/ 1994743 w 2364936"/>
                <a:gd name="connsiteY28" fmla="*/ 1622791 h 2364936"/>
                <a:gd name="connsiteX29" fmla="*/ 1986290 w 2364936"/>
                <a:gd name="connsiteY29" fmla="*/ 1636704 h 2364936"/>
                <a:gd name="connsiteX30" fmla="*/ 2166144 w 2364936"/>
                <a:gd name="connsiteY30" fmla="*/ 1871055 h 2364936"/>
                <a:gd name="connsiteX31" fmla="*/ 1866001 w 2364936"/>
                <a:gd name="connsiteY31" fmla="*/ 2171197 h 2364936"/>
                <a:gd name="connsiteX32" fmla="*/ 1630208 w 2364936"/>
                <a:gd name="connsiteY32" fmla="*/ 1990237 h 2364936"/>
                <a:gd name="connsiteX33" fmla="*/ 1622791 w 2364936"/>
                <a:gd name="connsiteY33" fmla="*/ 1994743 h 2364936"/>
                <a:gd name="connsiteX34" fmla="*/ 1457169 w 2364936"/>
                <a:gd name="connsiteY34" fmla="*/ 2064706 h 2364936"/>
                <a:gd name="connsiteX35" fmla="*/ 1429700 w 2364936"/>
                <a:gd name="connsiteY35" fmla="*/ 2071769 h 2364936"/>
                <a:gd name="connsiteX36" fmla="*/ 1391128 w 2364936"/>
                <a:gd name="connsiteY36" fmla="*/ 2364936 h 2364936"/>
                <a:gd name="connsiteX37" fmla="*/ 966662 w 2364936"/>
                <a:gd name="connsiteY37" fmla="*/ 2364936 h 2364936"/>
                <a:gd name="connsiteX38" fmla="*/ 927839 w 2364936"/>
                <a:gd name="connsiteY38" fmla="*/ 2069867 h 2364936"/>
                <a:gd name="connsiteX39" fmla="*/ 907768 w 2364936"/>
                <a:gd name="connsiteY39" fmla="*/ 2064706 h 2364936"/>
                <a:gd name="connsiteX40" fmla="*/ 742146 w 2364936"/>
                <a:gd name="connsiteY40" fmla="*/ 1994743 h 2364936"/>
                <a:gd name="connsiteX41" fmla="*/ 728232 w 2364936"/>
                <a:gd name="connsiteY41" fmla="*/ 1986290 h 2364936"/>
                <a:gd name="connsiteX42" fmla="*/ 493882 w 2364936"/>
                <a:gd name="connsiteY42" fmla="*/ 2166143 h 2364936"/>
                <a:gd name="connsiteX43" fmla="*/ 193739 w 2364936"/>
                <a:gd name="connsiteY43" fmla="*/ 1866001 h 2364936"/>
                <a:gd name="connsiteX44" fmla="*/ 374700 w 2364936"/>
                <a:gd name="connsiteY44" fmla="*/ 1630207 h 2364936"/>
                <a:gd name="connsiteX45" fmla="*/ 370194 w 2364936"/>
                <a:gd name="connsiteY45" fmla="*/ 1622791 h 2364936"/>
                <a:gd name="connsiteX46" fmla="*/ 300231 w 2364936"/>
                <a:gd name="connsiteY46" fmla="*/ 1457169 h 2364936"/>
                <a:gd name="connsiteX47" fmla="*/ 293168 w 2364936"/>
                <a:gd name="connsiteY47" fmla="*/ 1429700 h 23649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2364936" h="2364936">
                  <a:moveTo>
                    <a:pt x="0" y="1391128"/>
                  </a:moveTo>
                  <a:lnTo>
                    <a:pt x="0" y="966662"/>
                  </a:lnTo>
                  <a:lnTo>
                    <a:pt x="295070" y="927839"/>
                  </a:lnTo>
                  <a:lnTo>
                    <a:pt x="300231" y="907768"/>
                  </a:lnTo>
                  <a:cubicBezTo>
                    <a:pt x="318225" y="849916"/>
                    <a:pt x="341752" y="794503"/>
                    <a:pt x="370194" y="742146"/>
                  </a:cubicBezTo>
                  <a:lnTo>
                    <a:pt x="378647" y="728233"/>
                  </a:lnTo>
                  <a:lnTo>
                    <a:pt x="198793" y="493882"/>
                  </a:lnTo>
                  <a:lnTo>
                    <a:pt x="498936" y="193739"/>
                  </a:lnTo>
                  <a:lnTo>
                    <a:pt x="734730" y="374700"/>
                  </a:lnTo>
                  <a:lnTo>
                    <a:pt x="742146" y="370194"/>
                  </a:lnTo>
                  <a:cubicBezTo>
                    <a:pt x="794502" y="341753"/>
                    <a:pt x="849916" y="318225"/>
                    <a:pt x="907768" y="300231"/>
                  </a:cubicBezTo>
                  <a:lnTo>
                    <a:pt x="935237" y="293169"/>
                  </a:lnTo>
                  <a:lnTo>
                    <a:pt x="973809" y="0"/>
                  </a:lnTo>
                  <a:lnTo>
                    <a:pt x="1398275" y="0"/>
                  </a:lnTo>
                  <a:lnTo>
                    <a:pt x="1437098" y="295071"/>
                  </a:lnTo>
                  <a:lnTo>
                    <a:pt x="1457169" y="300231"/>
                  </a:lnTo>
                  <a:cubicBezTo>
                    <a:pt x="1515021" y="318225"/>
                    <a:pt x="1570434" y="341753"/>
                    <a:pt x="1622791" y="370194"/>
                  </a:cubicBezTo>
                  <a:lnTo>
                    <a:pt x="1636704" y="378647"/>
                  </a:lnTo>
                  <a:lnTo>
                    <a:pt x="1871055" y="198793"/>
                  </a:lnTo>
                  <a:lnTo>
                    <a:pt x="2171198" y="498936"/>
                  </a:lnTo>
                  <a:lnTo>
                    <a:pt x="1990237" y="734729"/>
                  </a:lnTo>
                  <a:lnTo>
                    <a:pt x="1994743" y="742146"/>
                  </a:lnTo>
                  <a:cubicBezTo>
                    <a:pt x="2023184" y="794503"/>
                    <a:pt x="2046712" y="849916"/>
                    <a:pt x="2064706" y="907768"/>
                  </a:cubicBezTo>
                  <a:lnTo>
                    <a:pt x="2071768" y="935236"/>
                  </a:lnTo>
                  <a:lnTo>
                    <a:pt x="2364936" y="973809"/>
                  </a:lnTo>
                  <a:lnTo>
                    <a:pt x="2364936" y="1398275"/>
                  </a:lnTo>
                  <a:lnTo>
                    <a:pt x="2069867" y="1437097"/>
                  </a:lnTo>
                  <a:lnTo>
                    <a:pt x="2064706" y="1457169"/>
                  </a:lnTo>
                  <a:cubicBezTo>
                    <a:pt x="2046712" y="1515021"/>
                    <a:pt x="2023184" y="1570435"/>
                    <a:pt x="1994743" y="1622791"/>
                  </a:cubicBezTo>
                  <a:lnTo>
                    <a:pt x="1986290" y="1636704"/>
                  </a:lnTo>
                  <a:lnTo>
                    <a:pt x="2166144" y="1871055"/>
                  </a:lnTo>
                  <a:lnTo>
                    <a:pt x="1866001" y="2171197"/>
                  </a:lnTo>
                  <a:lnTo>
                    <a:pt x="1630208" y="1990237"/>
                  </a:lnTo>
                  <a:lnTo>
                    <a:pt x="1622791" y="1994743"/>
                  </a:lnTo>
                  <a:cubicBezTo>
                    <a:pt x="1570434" y="2023185"/>
                    <a:pt x="1515021" y="2046712"/>
                    <a:pt x="1457169" y="2064706"/>
                  </a:cubicBezTo>
                  <a:lnTo>
                    <a:pt x="1429700" y="2071769"/>
                  </a:lnTo>
                  <a:lnTo>
                    <a:pt x="1391128" y="2364936"/>
                  </a:lnTo>
                  <a:lnTo>
                    <a:pt x="966662" y="2364936"/>
                  </a:lnTo>
                  <a:lnTo>
                    <a:pt x="927839" y="2069867"/>
                  </a:lnTo>
                  <a:lnTo>
                    <a:pt x="907768" y="2064706"/>
                  </a:lnTo>
                  <a:cubicBezTo>
                    <a:pt x="849916" y="2046712"/>
                    <a:pt x="794502" y="2023185"/>
                    <a:pt x="742146" y="1994743"/>
                  </a:cubicBezTo>
                  <a:lnTo>
                    <a:pt x="728232" y="1986290"/>
                  </a:lnTo>
                  <a:lnTo>
                    <a:pt x="493882" y="2166143"/>
                  </a:lnTo>
                  <a:lnTo>
                    <a:pt x="193739" y="1866001"/>
                  </a:lnTo>
                  <a:lnTo>
                    <a:pt x="374700" y="1630207"/>
                  </a:lnTo>
                  <a:lnTo>
                    <a:pt x="370194" y="1622791"/>
                  </a:lnTo>
                  <a:cubicBezTo>
                    <a:pt x="341752" y="1570435"/>
                    <a:pt x="318225" y="1515021"/>
                    <a:pt x="300231" y="1457169"/>
                  </a:cubicBezTo>
                  <a:lnTo>
                    <a:pt x="293168" y="142970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6" name="楕円 65">
              <a:extLst>
                <a:ext uri="{FF2B5EF4-FFF2-40B4-BE49-F238E27FC236}">
                  <a16:creationId xmlns:a16="http://schemas.microsoft.com/office/drawing/2014/main" id="{F071C6A3-CB6C-8BFD-3D49-248241A0E243}"/>
                </a:ext>
              </a:extLst>
            </p:cNvPr>
            <p:cNvSpPr/>
            <p:nvPr/>
          </p:nvSpPr>
          <p:spPr>
            <a:xfrm>
              <a:off x="2575647" y="2901128"/>
              <a:ext cx="703996" cy="70399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5440038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ユーザー定義 15">
      <a:majorFont>
        <a:latin typeface="A P-OTF A1ゴシック Std L"/>
        <a:ea typeface="游ゴシック bold"/>
        <a:cs typeface=""/>
      </a:majorFont>
      <a:minorFont>
        <a:latin typeface="Noto Sans CJK JP Light"/>
        <a:ea typeface="游ゴシック Medium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noFill/>
        </a:ln>
        <a:effectLst>
          <a:outerShdw blurRad="254000" dist="38100" dir="5400000" algn="t" rotWithShape="0">
            <a:schemeClr val="bg1">
              <a:lumMod val="85000"/>
            </a:schemeClr>
          </a:outerShdw>
        </a:effectLst>
      </a:spPr>
      <a:bodyPr rtlCol="0" anchor="ctr"/>
      <a:lstStyle>
        <a:defPPr algn="ctr">
          <a:defRPr kumimoji="1"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ワイド画面</PresentationFormat>
  <Paragraphs>2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Noto Sans CJK JP Light</vt:lpstr>
      <vt:lpstr>游ゴシック</vt:lpstr>
      <vt:lpstr>游ゴシック bold</vt:lpstr>
      <vt:lpstr>游ゴシック Medium</vt:lpstr>
      <vt:lpstr>Arial</vt:lpstr>
      <vt:lpstr>Arial</vt:lpstr>
      <vt:lpstr>Calibri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2023-06-01T09:01:31Z</dcterms:created>
  <dcterms:modified xsi:type="dcterms:W3CDTF">2023-06-03T23:34:37Z</dcterms:modified>
</cp:coreProperties>
</file>