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D243DAE8-5425-B2A3-A8D9-5E7A186608D3}"/>
              </a:ext>
            </a:extLst>
          </p:cNvPr>
          <p:cNvGrpSpPr/>
          <p:nvPr/>
        </p:nvGrpSpPr>
        <p:grpSpPr>
          <a:xfrm>
            <a:off x="4654369" y="1913890"/>
            <a:ext cx="2883262" cy="2883262"/>
            <a:chOff x="2900894" y="4276303"/>
            <a:chExt cx="1440160" cy="1440160"/>
          </a:xfrm>
        </p:grpSpPr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DF349B70-CB75-718F-38C3-232E501BBF3C}"/>
                </a:ext>
              </a:extLst>
            </p:cNvPr>
            <p:cNvGrpSpPr/>
            <p:nvPr/>
          </p:nvGrpSpPr>
          <p:grpSpPr>
            <a:xfrm>
              <a:off x="2900894" y="4276303"/>
              <a:ext cx="1440160" cy="1440160"/>
              <a:chOff x="2207566" y="2105557"/>
              <a:chExt cx="1440160" cy="1440160"/>
            </a:xfrm>
          </p:grpSpPr>
          <p:sp>
            <p:nvSpPr>
              <p:cNvPr id="18" name="円弧 17">
                <a:extLst>
                  <a:ext uri="{FF2B5EF4-FFF2-40B4-BE49-F238E27FC236}">
                    <a16:creationId xmlns:a16="http://schemas.microsoft.com/office/drawing/2014/main" id="{92F209CB-67C7-A32C-28C5-5D2625C6710F}"/>
                  </a:ext>
                </a:extLst>
              </p:cNvPr>
              <p:cNvSpPr/>
              <p:nvPr/>
            </p:nvSpPr>
            <p:spPr>
              <a:xfrm>
                <a:off x="2207566" y="2105557"/>
                <a:ext cx="1440160" cy="1440160"/>
              </a:xfrm>
              <a:prstGeom prst="arc">
                <a:avLst>
                  <a:gd name="adj1" fmla="val 6964998"/>
                  <a:gd name="adj2" fmla="val 3900178"/>
                </a:avLst>
              </a:prstGeom>
              <a:noFill/>
              <a:ln w="1905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7C876993-A152-E506-0D81-76CD05B42C04}"/>
                  </a:ext>
                </a:extLst>
              </p:cNvPr>
              <p:cNvGrpSpPr/>
              <p:nvPr/>
            </p:nvGrpSpPr>
            <p:grpSpPr>
              <a:xfrm>
                <a:off x="2639616" y="2564904"/>
                <a:ext cx="561710" cy="95322"/>
                <a:chOff x="2639616" y="2564904"/>
                <a:chExt cx="561710" cy="95322"/>
              </a:xfrm>
            </p:grpSpPr>
            <p:sp>
              <p:nvSpPr>
                <p:cNvPr id="20" name="楕円 19">
                  <a:extLst>
                    <a:ext uri="{FF2B5EF4-FFF2-40B4-BE49-F238E27FC236}">
                      <a16:creationId xmlns:a16="http://schemas.microsoft.com/office/drawing/2014/main" id="{412475DA-5B0F-25BF-7BE2-2A1E99D246DE}"/>
                    </a:ext>
                  </a:extLst>
                </p:cNvPr>
                <p:cNvSpPr/>
                <p:nvPr/>
              </p:nvSpPr>
              <p:spPr>
                <a:xfrm>
                  <a:off x="2639616" y="2564904"/>
                  <a:ext cx="95322" cy="9532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21" name="楕円 20">
                  <a:extLst>
                    <a:ext uri="{FF2B5EF4-FFF2-40B4-BE49-F238E27FC236}">
                      <a16:creationId xmlns:a16="http://schemas.microsoft.com/office/drawing/2014/main" id="{A6BBDC3E-471A-1A50-2186-4362A95D6FDB}"/>
                    </a:ext>
                  </a:extLst>
                </p:cNvPr>
                <p:cNvSpPr/>
                <p:nvPr/>
              </p:nvSpPr>
              <p:spPr>
                <a:xfrm>
                  <a:off x="3106004" y="2564904"/>
                  <a:ext cx="95322" cy="9532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</p:grp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9CF9BC41-19E6-000E-9C25-98333480D2E3}"/>
                </a:ext>
              </a:extLst>
            </p:cNvPr>
            <p:cNvCxnSpPr>
              <a:cxnSpLocks/>
            </p:cNvCxnSpPr>
            <p:nvPr/>
          </p:nvCxnSpPr>
          <p:spPr>
            <a:xfrm>
              <a:off x="3552404" y="5085184"/>
              <a:ext cx="95322" cy="0"/>
            </a:xfrm>
            <a:prstGeom prst="line">
              <a:avLst/>
            </a:prstGeom>
            <a:ln w="1905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E38B617-C38C-A919-2CA3-DC1610D27DDC}"/>
              </a:ext>
            </a:extLst>
          </p:cNvPr>
          <p:cNvGrpSpPr/>
          <p:nvPr/>
        </p:nvGrpSpPr>
        <p:grpSpPr>
          <a:xfrm>
            <a:off x="9120336" y="2123501"/>
            <a:ext cx="2307198" cy="2307198"/>
            <a:chOff x="2900894" y="4276303"/>
            <a:chExt cx="1440160" cy="1440160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E870AEB8-BCBF-FE07-31DC-BF96E23DDA27}"/>
                </a:ext>
              </a:extLst>
            </p:cNvPr>
            <p:cNvGrpSpPr/>
            <p:nvPr/>
          </p:nvGrpSpPr>
          <p:grpSpPr>
            <a:xfrm>
              <a:off x="2900894" y="4276303"/>
              <a:ext cx="1440160" cy="1440160"/>
              <a:chOff x="2207566" y="2105557"/>
              <a:chExt cx="1440160" cy="1440160"/>
            </a:xfrm>
          </p:grpSpPr>
          <p:sp>
            <p:nvSpPr>
              <p:cNvPr id="5" name="円弧 4">
                <a:extLst>
                  <a:ext uri="{FF2B5EF4-FFF2-40B4-BE49-F238E27FC236}">
                    <a16:creationId xmlns:a16="http://schemas.microsoft.com/office/drawing/2014/main" id="{0254727D-D018-0679-A840-0955469D91AB}"/>
                  </a:ext>
                </a:extLst>
              </p:cNvPr>
              <p:cNvSpPr/>
              <p:nvPr/>
            </p:nvSpPr>
            <p:spPr>
              <a:xfrm>
                <a:off x="2207566" y="2105557"/>
                <a:ext cx="1440160" cy="1440160"/>
              </a:xfrm>
              <a:prstGeom prst="arc">
                <a:avLst>
                  <a:gd name="adj1" fmla="val 6964998"/>
                  <a:gd name="adj2" fmla="val 3900178"/>
                </a:avLst>
              </a:prstGeom>
              <a:noFill/>
              <a:ln w="1397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6" name="グループ化 5">
                <a:extLst>
                  <a:ext uri="{FF2B5EF4-FFF2-40B4-BE49-F238E27FC236}">
                    <a16:creationId xmlns:a16="http://schemas.microsoft.com/office/drawing/2014/main" id="{580EB687-17E6-EDA7-DC56-040FBC3A2701}"/>
                  </a:ext>
                </a:extLst>
              </p:cNvPr>
              <p:cNvGrpSpPr/>
              <p:nvPr/>
            </p:nvGrpSpPr>
            <p:grpSpPr>
              <a:xfrm>
                <a:off x="2639616" y="2564904"/>
                <a:ext cx="561710" cy="95322"/>
                <a:chOff x="2639616" y="2564904"/>
                <a:chExt cx="561710" cy="95322"/>
              </a:xfrm>
            </p:grpSpPr>
            <p:sp>
              <p:nvSpPr>
                <p:cNvPr id="7" name="楕円 6">
                  <a:extLst>
                    <a:ext uri="{FF2B5EF4-FFF2-40B4-BE49-F238E27FC236}">
                      <a16:creationId xmlns:a16="http://schemas.microsoft.com/office/drawing/2014/main" id="{C9A593A0-A581-AD8F-FE6D-AAA96F27212F}"/>
                    </a:ext>
                  </a:extLst>
                </p:cNvPr>
                <p:cNvSpPr/>
                <p:nvPr/>
              </p:nvSpPr>
              <p:spPr>
                <a:xfrm>
                  <a:off x="2639616" y="2564904"/>
                  <a:ext cx="95322" cy="9532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8" name="楕円 7">
                  <a:extLst>
                    <a:ext uri="{FF2B5EF4-FFF2-40B4-BE49-F238E27FC236}">
                      <a16:creationId xmlns:a16="http://schemas.microsoft.com/office/drawing/2014/main" id="{4D818CDE-E0D9-3237-9D0E-1624E892E542}"/>
                    </a:ext>
                  </a:extLst>
                </p:cNvPr>
                <p:cNvSpPr/>
                <p:nvPr/>
              </p:nvSpPr>
              <p:spPr>
                <a:xfrm>
                  <a:off x="3106004" y="2564904"/>
                  <a:ext cx="95322" cy="9532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</p:grpSp>
        <p:cxnSp>
          <p:nvCxnSpPr>
            <p:cNvPr id="4" name="直線コネクタ 3">
              <a:extLst>
                <a:ext uri="{FF2B5EF4-FFF2-40B4-BE49-F238E27FC236}">
                  <a16:creationId xmlns:a16="http://schemas.microsoft.com/office/drawing/2014/main" id="{E62604C2-56D9-B9B0-D190-0252F91A3340}"/>
                </a:ext>
              </a:extLst>
            </p:cNvPr>
            <p:cNvCxnSpPr>
              <a:cxnSpLocks/>
            </p:cNvCxnSpPr>
            <p:nvPr/>
          </p:nvCxnSpPr>
          <p:spPr>
            <a:xfrm>
              <a:off x="3552404" y="5085184"/>
              <a:ext cx="95322" cy="0"/>
            </a:xfrm>
            <a:prstGeom prst="line">
              <a:avLst/>
            </a:prstGeom>
            <a:ln w="1397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33943639-296E-F650-B7DF-85BBE7FACB70}"/>
              </a:ext>
            </a:extLst>
          </p:cNvPr>
          <p:cNvGrpSpPr/>
          <p:nvPr/>
        </p:nvGrpSpPr>
        <p:grpSpPr>
          <a:xfrm>
            <a:off x="4226210" y="2475658"/>
            <a:ext cx="1602884" cy="1602884"/>
            <a:chOff x="2900894" y="4276303"/>
            <a:chExt cx="1440160" cy="1440160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60E2C328-92BE-82CC-F458-D54F1FA35E54}"/>
                </a:ext>
              </a:extLst>
            </p:cNvPr>
            <p:cNvGrpSpPr/>
            <p:nvPr/>
          </p:nvGrpSpPr>
          <p:grpSpPr>
            <a:xfrm>
              <a:off x="2900894" y="4276303"/>
              <a:ext cx="1440160" cy="1440160"/>
              <a:chOff x="2207566" y="2105557"/>
              <a:chExt cx="1440160" cy="1440160"/>
            </a:xfrm>
          </p:grpSpPr>
          <p:sp>
            <p:nvSpPr>
              <p:cNvPr id="12" name="円弧 11">
                <a:extLst>
                  <a:ext uri="{FF2B5EF4-FFF2-40B4-BE49-F238E27FC236}">
                    <a16:creationId xmlns:a16="http://schemas.microsoft.com/office/drawing/2014/main" id="{A84C0982-02EA-9F97-802B-24CFBB307631}"/>
                  </a:ext>
                </a:extLst>
              </p:cNvPr>
              <p:cNvSpPr/>
              <p:nvPr/>
            </p:nvSpPr>
            <p:spPr>
              <a:xfrm>
                <a:off x="2207566" y="2105557"/>
                <a:ext cx="1440160" cy="1440160"/>
              </a:xfrm>
              <a:prstGeom prst="arc">
                <a:avLst>
                  <a:gd name="adj1" fmla="val 6964998"/>
                  <a:gd name="adj2" fmla="val 3900178"/>
                </a:avLst>
              </a:prstGeom>
              <a:noFill/>
              <a:ln w="889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13" name="グループ化 12">
                <a:extLst>
                  <a:ext uri="{FF2B5EF4-FFF2-40B4-BE49-F238E27FC236}">
                    <a16:creationId xmlns:a16="http://schemas.microsoft.com/office/drawing/2014/main" id="{C99ABAF9-9459-07A9-95B9-EB18861804B2}"/>
                  </a:ext>
                </a:extLst>
              </p:cNvPr>
              <p:cNvGrpSpPr/>
              <p:nvPr/>
            </p:nvGrpSpPr>
            <p:grpSpPr>
              <a:xfrm>
                <a:off x="2639616" y="2564904"/>
                <a:ext cx="561710" cy="95322"/>
                <a:chOff x="2639616" y="2564904"/>
                <a:chExt cx="561710" cy="95322"/>
              </a:xfrm>
            </p:grpSpPr>
            <p:sp>
              <p:nvSpPr>
                <p:cNvPr id="14" name="楕円 13">
                  <a:extLst>
                    <a:ext uri="{FF2B5EF4-FFF2-40B4-BE49-F238E27FC236}">
                      <a16:creationId xmlns:a16="http://schemas.microsoft.com/office/drawing/2014/main" id="{FE433DF8-D9F9-CB7F-1A41-D720EAE1127B}"/>
                    </a:ext>
                  </a:extLst>
                </p:cNvPr>
                <p:cNvSpPr/>
                <p:nvPr/>
              </p:nvSpPr>
              <p:spPr>
                <a:xfrm>
                  <a:off x="2639616" y="2564904"/>
                  <a:ext cx="95322" cy="9532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5" name="楕円 14">
                  <a:extLst>
                    <a:ext uri="{FF2B5EF4-FFF2-40B4-BE49-F238E27FC236}">
                      <a16:creationId xmlns:a16="http://schemas.microsoft.com/office/drawing/2014/main" id="{28080A04-65F8-5A71-23B3-CB9E5D056C9E}"/>
                    </a:ext>
                  </a:extLst>
                </p:cNvPr>
                <p:cNvSpPr/>
                <p:nvPr/>
              </p:nvSpPr>
              <p:spPr>
                <a:xfrm>
                  <a:off x="3106004" y="2564904"/>
                  <a:ext cx="95322" cy="9532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</p:grp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0F299963-5A5E-8BDE-9667-7C7ED31621A5}"/>
                </a:ext>
              </a:extLst>
            </p:cNvPr>
            <p:cNvCxnSpPr>
              <a:cxnSpLocks/>
            </p:cNvCxnSpPr>
            <p:nvPr/>
          </p:nvCxnSpPr>
          <p:spPr>
            <a:xfrm>
              <a:off x="3552404" y="5085184"/>
              <a:ext cx="95322" cy="0"/>
            </a:xfrm>
            <a:prstGeom prst="line">
              <a:avLst/>
            </a:prstGeom>
            <a:ln w="889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A654BDB5-09EC-0B29-5B14-1B7FB9A8D31D}"/>
              </a:ext>
            </a:extLst>
          </p:cNvPr>
          <p:cNvGrpSpPr/>
          <p:nvPr/>
        </p:nvGrpSpPr>
        <p:grpSpPr>
          <a:xfrm>
            <a:off x="6490971" y="2331642"/>
            <a:ext cx="1890917" cy="1890917"/>
            <a:chOff x="2900894" y="4276303"/>
            <a:chExt cx="1440160" cy="1440160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F4B38F1F-D7E4-D37B-D589-3A6948CA4D71}"/>
                </a:ext>
              </a:extLst>
            </p:cNvPr>
            <p:cNvGrpSpPr/>
            <p:nvPr/>
          </p:nvGrpSpPr>
          <p:grpSpPr>
            <a:xfrm>
              <a:off x="2900894" y="4276303"/>
              <a:ext cx="1440160" cy="1440160"/>
              <a:chOff x="2207566" y="2105557"/>
              <a:chExt cx="1440160" cy="1440160"/>
            </a:xfrm>
          </p:grpSpPr>
          <p:sp>
            <p:nvSpPr>
              <p:cNvPr id="19" name="円弧 18">
                <a:extLst>
                  <a:ext uri="{FF2B5EF4-FFF2-40B4-BE49-F238E27FC236}">
                    <a16:creationId xmlns:a16="http://schemas.microsoft.com/office/drawing/2014/main" id="{2B7D4BAB-A318-D226-9929-784AD66D46AC}"/>
                  </a:ext>
                </a:extLst>
              </p:cNvPr>
              <p:cNvSpPr/>
              <p:nvPr/>
            </p:nvSpPr>
            <p:spPr>
              <a:xfrm>
                <a:off x="2207566" y="2105557"/>
                <a:ext cx="1440160" cy="1440160"/>
              </a:xfrm>
              <a:prstGeom prst="arc">
                <a:avLst>
                  <a:gd name="adj1" fmla="val 6964998"/>
                  <a:gd name="adj2" fmla="val 3900178"/>
                </a:avLst>
              </a:prstGeom>
              <a:noFill/>
              <a:ln w="1143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50" name="グループ化 49">
                <a:extLst>
                  <a:ext uri="{FF2B5EF4-FFF2-40B4-BE49-F238E27FC236}">
                    <a16:creationId xmlns:a16="http://schemas.microsoft.com/office/drawing/2014/main" id="{828B8DF8-E4DB-678D-B996-F0A017CD60A9}"/>
                  </a:ext>
                </a:extLst>
              </p:cNvPr>
              <p:cNvGrpSpPr/>
              <p:nvPr/>
            </p:nvGrpSpPr>
            <p:grpSpPr>
              <a:xfrm>
                <a:off x="2639616" y="2564904"/>
                <a:ext cx="561710" cy="95322"/>
                <a:chOff x="2639616" y="2564904"/>
                <a:chExt cx="561710" cy="95322"/>
              </a:xfrm>
            </p:grpSpPr>
            <p:sp>
              <p:nvSpPr>
                <p:cNvPr id="51" name="楕円 50">
                  <a:extLst>
                    <a:ext uri="{FF2B5EF4-FFF2-40B4-BE49-F238E27FC236}">
                      <a16:creationId xmlns:a16="http://schemas.microsoft.com/office/drawing/2014/main" id="{C9082294-3AE3-A06E-75CE-EA8EBD9BD0E0}"/>
                    </a:ext>
                  </a:extLst>
                </p:cNvPr>
                <p:cNvSpPr/>
                <p:nvPr/>
              </p:nvSpPr>
              <p:spPr>
                <a:xfrm>
                  <a:off x="2639616" y="2564904"/>
                  <a:ext cx="95322" cy="9532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52" name="楕円 51">
                  <a:extLst>
                    <a:ext uri="{FF2B5EF4-FFF2-40B4-BE49-F238E27FC236}">
                      <a16:creationId xmlns:a16="http://schemas.microsoft.com/office/drawing/2014/main" id="{054AD369-966C-585F-B1B5-59C495AE27DE}"/>
                    </a:ext>
                  </a:extLst>
                </p:cNvPr>
                <p:cNvSpPr/>
                <p:nvPr/>
              </p:nvSpPr>
              <p:spPr>
                <a:xfrm>
                  <a:off x="3106004" y="2564904"/>
                  <a:ext cx="95322" cy="9532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</p:grp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333E0561-1D47-F4A9-4343-E30BDAC1DB0D}"/>
                </a:ext>
              </a:extLst>
            </p:cNvPr>
            <p:cNvCxnSpPr>
              <a:cxnSpLocks/>
            </p:cNvCxnSpPr>
            <p:nvPr/>
          </p:nvCxnSpPr>
          <p:spPr>
            <a:xfrm>
              <a:off x="3552404" y="5085184"/>
              <a:ext cx="95322" cy="0"/>
            </a:xfrm>
            <a:prstGeom prst="line">
              <a:avLst/>
            </a:prstGeom>
            <a:ln w="1143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EF06696B-4F53-8942-B9B7-DE4FB988FA50}"/>
              </a:ext>
            </a:extLst>
          </p:cNvPr>
          <p:cNvGrpSpPr/>
          <p:nvPr/>
        </p:nvGrpSpPr>
        <p:grpSpPr>
          <a:xfrm>
            <a:off x="2375303" y="2682216"/>
            <a:ext cx="1189768" cy="1189768"/>
            <a:chOff x="2900894" y="4276303"/>
            <a:chExt cx="1440160" cy="1440160"/>
          </a:xfrm>
        </p:grpSpPr>
        <p:grpSp>
          <p:nvGrpSpPr>
            <p:cNvPr id="54" name="グループ化 53">
              <a:extLst>
                <a:ext uri="{FF2B5EF4-FFF2-40B4-BE49-F238E27FC236}">
                  <a16:creationId xmlns:a16="http://schemas.microsoft.com/office/drawing/2014/main" id="{675781DF-39FB-3790-2B64-9F32F0AFACBF}"/>
                </a:ext>
              </a:extLst>
            </p:cNvPr>
            <p:cNvGrpSpPr/>
            <p:nvPr/>
          </p:nvGrpSpPr>
          <p:grpSpPr>
            <a:xfrm>
              <a:off x="2900894" y="4276303"/>
              <a:ext cx="1440160" cy="1440160"/>
              <a:chOff x="2207566" y="2105557"/>
              <a:chExt cx="1440160" cy="1440160"/>
            </a:xfrm>
          </p:grpSpPr>
          <p:sp>
            <p:nvSpPr>
              <p:cNvPr id="56" name="円弧 55">
                <a:extLst>
                  <a:ext uri="{FF2B5EF4-FFF2-40B4-BE49-F238E27FC236}">
                    <a16:creationId xmlns:a16="http://schemas.microsoft.com/office/drawing/2014/main" id="{D78B62DF-AD96-5504-081C-DA46C38CC9D8}"/>
                  </a:ext>
                </a:extLst>
              </p:cNvPr>
              <p:cNvSpPr/>
              <p:nvPr/>
            </p:nvSpPr>
            <p:spPr>
              <a:xfrm>
                <a:off x="2207566" y="2105557"/>
                <a:ext cx="1440160" cy="1440160"/>
              </a:xfrm>
              <a:prstGeom prst="arc">
                <a:avLst>
                  <a:gd name="adj1" fmla="val 6964998"/>
                  <a:gd name="adj2" fmla="val 3900178"/>
                </a:avLst>
              </a:prstGeom>
              <a:noFill/>
              <a:ln w="635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57" name="グループ化 56">
                <a:extLst>
                  <a:ext uri="{FF2B5EF4-FFF2-40B4-BE49-F238E27FC236}">
                    <a16:creationId xmlns:a16="http://schemas.microsoft.com/office/drawing/2014/main" id="{487F42F8-3C21-10BA-66EA-913046945634}"/>
                  </a:ext>
                </a:extLst>
              </p:cNvPr>
              <p:cNvGrpSpPr/>
              <p:nvPr/>
            </p:nvGrpSpPr>
            <p:grpSpPr>
              <a:xfrm>
                <a:off x="2639616" y="2564904"/>
                <a:ext cx="561710" cy="95322"/>
                <a:chOff x="2639616" y="2564904"/>
                <a:chExt cx="561710" cy="95322"/>
              </a:xfrm>
            </p:grpSpPr>
            <p:sp>
              <p:nvSpPr>
                <p:cNvPr id="58" name="楕円 57">
                  <a:extLst>
                    <a:ext uri="{FF2B5EF4-FFF2-40B4-BE49-F238E27FC236}">
                      <a16:creationId xmlns:a16="http://schemas.microsoft.com/office/drawing/2014/main" id="{DCB79CB3-F2EC-D9FC-FE93-316698E5DC6F}"/>
                    </a:ext>
                  </a:extLst>
                </p:cNvPr>
                <p:cNvSpPr/>
                <p:nvPr/>
              </p:nvSpPr>
              <p:spPr>
                <a:xfrm>
                  <a:off x="2639616" y="2564904"/>
                  <a:ext cx="95322" cy="9532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59" name="楕円 58">
                  <a:extLst>
                    <a:ext uri="{FF2B5EF4-FFF2-40B4-BE49-F238E27FC236}">
                      <a16:creationId xmlns:a16="http://schemas.microsoft.com/office/drawing/2014/main" id="{CBDAC919-6378-5C0D-8073-689117D5EBBC}"/>
                    </a:ext>
                  </a:extLst>
                </p:cNvPr>
                <p:cNvSpPr/>
                <p:nvPr/>
              </p:nvSpPr>
              <p:spPr>
                <a:xfrm>
                  <a:off x="3106004" y="2564904"/>
                  <a:ext cx="95322" cy="9532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</p:grp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CB0F4E80-B338-1C5E-3195-F6C42D4A8B60}"/>
                </a:ext>
              </a:extLst>
            </p:cNvPr>
            <p:cNvCxnSpPr>
              <a:cxnSpLocks/>
            </p:cNvCxnSpPr>
            <p:nvPr/>
          </p:nvCxnSpPr>
          <p:spPr>
            <a:xfrm>
              <a:off x="3552404" y="5085184"/>
              <a:ext cx="95322" cy="0"/>
            </a:xfrm>
            <a:prstGeom prst="line">
              <a:avLst/>
            </a:prstGeom>
            <a:ln w="635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22698192-91EA-4011-344C-E78D041D2524}"/>
              </a:ext>
            </a:extLst>
          </p:cNvPr>
          <p:cNvGrpSpPr/>
          <p:nvPr/>
        </p:nvGrpSpPr>
        <p:grpSpPr>
          <a:xfrm>
            <a:off x="1017003" y="2906218"/>
            <a:ext cx="741764" cy="741764"/>
            <a:chOff x="2900894" y="4276303"/>
            <a:chExt cx="1440160" cy="1440160"/>
          </a:xfrm>
        </p:grpSpPr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C1D535B1-763E-C9A5-EE2F-399CA3DBA680}"/>
                </a:ext>
              </a:extLst>
            </p:cNvPr>
            <p:cNvGrpSpPr/>
            <p:nvPr/>
          </p:nvGrpSpPr>
          <p:grpSpPr>
            <a:xfrm>
              <a:off x="2900894" y="4276303"/>
              <a:ext cx="1440160" cy="1440160"/>
              <a:chOff x="2207566" y="2105557"/>
              <a:chExt cx="1440160" cy="1440160"/>
            </a:xfrm>
          </p:grpSpPr>
          <p:sp>
            <p:nvSpPr>
              <p:cNvPr id="63" name="円弧 62">
                <a:extLst>
                  <a:ext uri="{FF2B5EF4-FFF2-40B4-BE49-F238E27FC236}">
                    <a16:creationId xmlns:a16="http://schemas.microsoft.com/office/drawing/2014/main" id="{3373467C-F8D4-8ACB-C076-3323B328FDEF}"/>
                  </a:ext>
                </a:extLst>
              </p:cNvPr>
              <p:cNvSpPr/>
              <p:nvPr/>
            </p:nvSpPr>
            <p:spPr>
              <a:xfrm>
                <a:off x="2207566" y="2105557"/>
                <a:ext cx="1440160" cy="1440160"/>
              </a:xfrm>
              <a:prstGeom prst="arc">
                <a:avLst>
                  <a:gd name="adj1" fmla="val 6964998"/>
                  <a:gd name="adj2" fmla="val 3900178"/>
                </a:avLst>
              </a:prstGeom>
              <a:noFill/>
              <a:ln w="38100">
                <a:solidFill>
                  <a:schemeClr val="tx1">
                    <a:lumMod val="75000"/>
                    <a:lumOff val="25000"/>
                  </a:schemeClr>
                </a:solidFill>
                <a:prstDash val="solid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  <p:grpSp>
            <p:nvGrpSpPr>
              <p:cNvPr id="64" name="グループ化 63">
                <a:extLst>
                  <a:ext uri="{FF2B5EF4-FFF2-40B4-BE49-F238E27FC236}">
                    <a16:creationId xmlns:a16="http://schemas.microsoft.com/office/drawing/2014/main" id="{0EF002C5-0CD7-00D1-703C-C97FA442DEB8}"/>
                  </a:ext>
                </a:extLst>
              </p:cNvPr>
              <p:cNvGrpSpPr/>
              <p:nvPr/>
            </p:nvGrpSpPr>
            <p:grpSpPr>
              <a:xfrm>
                <a:off x="2639616" y="2564904"/>
                <a:ext cx="561710" cy="95322"/>
                <a:chOff x="2639616" y="2564904"/>
                <a:chExt cx="561710" cy="95322"/>
              </a:xfrm>
            </p:grpSpPr>
            <p:sp>
              <p:nvSpPr>
                <p:cNvPr id="65" name="楕円 64">
                  <a:extLst>
                    <a:ext uri="{FF2B5EF4-FFF2-40B4-BE49-F238E27FC236}">
                      <a16:creationId xmlns:a16="http://schemas.microsoft.com/office/drawing/2014/main" id="{E5AA64E5-8263-04AD-BEAA-10542DAD8DF6}"/>
                    </a:ext>
                  </a:extLst>
                </p:cNvPr>
                <p:cNvSpPr/>
                <p:nvPr/>
              </p:nvSpPr>
              <p:spPr>
                <a:xfrm>
                  <a:off x="2639616" y="2564904"/>
                  <a:ext cx="95322" cy="9532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66" name="楕円 65">
                  <a:extLst>
                    <a:ext uri="{FF2B5EF4-FFF2-40B4-BE49-F238E27FC236}">
                      <a16:creationId xmlns:a16="http://schemas.microsoft.com/office/drawing/2014/main" id="{8627C901-C49E-5C24-F124-3DC03D95DE48}"/>
                    </a:ext>
                  </a:extLst>
                </p:cNvPr>
                <p:cNvSpPr/>
                <p:nvPr/>
              </p:nvSpPr>
              <p:spPr>
                <a:xfrm>
                  <a:off x="3106004" y="2564904"/>
                  <a:ext cx="95322" cy="95322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</p:grp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9D3F87B0-B1EE-96D0-3AE1-91C4A4859F15}"/>
                </a:ext>
              </a:extLst>
            </p:cNvPr>
            <p:cNvCxnSpPr>
              <a:cxnSpLocks/>
            </p:cNvCxnSpPr>
            <p:nvPr/>
          </p:nvCxnSpPr>
          <p:spPr>
            <a:xfrm>
              <a:off x="3552404" y="5085184"/>
              <a:ext cx="95322" cy="0"/>
            </a:xfrm>
            <a:prstGeom prst="line">
              <a:avLst/>
            </a:prstGeom>
            <a:ln w="38100" cap="rnd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2023-06-04T00:28:36Z</dcterms:modified>
</cp:coreProperties>
</file>