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DC0D490-8C1F-A486-B1FC-BFC0D6A8A3EB}"/>
              </a:ext>
            </a:extLst>
          </p:cNvPr>
          <p:cNvGrpSpPr/>
          <p:nvPr/>
        </p:nvGrpSpPr>
        <p:grpSpPr>
          <a:xfrm>
            <a:off x="4703041" y="1052736"/>
            <a:ext cx="2785917" cy="3708182"/>
            <a:chOff x="2207566" y="1628800"/>
            <a:chExt cx="1440160" cy="1916917"/>
          </a:xfrm>
        </p:grpSpPr>
        <p:sp>
          <p:nvSpPr>
            <p:cNvPr id="3" name="円弧 2">
              <a:extLst>
                <a:ext uri="{FF2B5EF4-FFF2-40B4-BE49-F238E27FC236}">
                  <a16:creationId xmlns:a16="http://schemas.microsoft.com/office/drawing/2014/main" id="{9B202638-EA20-285F-4652-60C74D30B521}"/>
                </a:ext>
              </a:extLst>
            </p:cNvPr>
            <p:cNvSpPr/>
            <p:nvPr/>
          </p:nvSpPr>
          <p:spPr>
            <a:xfrm>
              <a:off x="2207566" y="2105557"/>
              <a:ext cx="1440160" cy="1440160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DC7B429E-0D6B-9C39-3341-E05C69CA08CF}"/>
                </a:ext>
              </a:extLst>
            </p:cNvPr>
            <p:cNvGrpSpPr/>
            <p:nvPr/>
          </p:nvGrpSpPr>
          <p:grpSpPr>
            <a:xfrm>
              <a:off x="2639616" y="2564904"/>
              <a:ext cx="561710" cy="95322"/>
              <a:chOff x="2639616" y="2564904"/>
              <a:chExt cx="561710" cy="95322"/>
            </a:xfrm>
          </p:grpSpPr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0B22A1D1-2180-D98C-2326-C5C5B09E4CEC}"/>
                  </a:ext>
                </a:extLst>
              </p:cNvPr>
              <p:cNvSpPr/>
              <p:nvPr/>
            </p:nvSpPr>
            <p:spPr>
              <a:xfrm>
                <a:off x="2639616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21C87348-0D29-3C49-4097-84B9E3CB5970}"/>
                  </a:ext>
                </a:extLst>
              </p:cNvPr>
              <p:cNvSpPr/>
              <p:nvPr/>
            </p:nvSpPr>
            <p:spPr>
              <a:xfrm>
                <a:off x="3106004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8" name="円弧 7">
              <a:extLst>
                <a:ext uri="{FF2B5EF4-FFF2-40B4-BE49-F238E27FC236}">
                  <a16:creationId xmlns:a16="http://schemas.microsoft.com/office/drawing/2014/main" id="{88F6D143-27AC-BE0D-AE47-468C4F390E3E}"/>
                </a:ext>
              </a:extLst>
            </p:cNvPr>
            <p:cNvSpPr/>
            <p:nvPr/>
          </p:nvSpPr>
          <p:spPr>
            <a:xfrm rot="10800000">
              <a:off x="2207566" y="1628800"/>
              <a:ext cx="1440160" cy="1440160"/>
            </a:xfrm>
            <a:prstGeom prst="arc">
              <a:avLst>
                <a:gd name="adj1" fmla="val 13619532"/>
                <a:gd name="adj2" fmla="val 18744977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BEB26DC-966A-5B52-1F08-6AAE99240F94}"/>
              </a:ext>
            </a:extLst>
          </p:cNvPr>
          <p:cNvGrpSpPr/>
          <p:nvPr/>
        </p:nvGrpSpPr>
        <p:grpSpPr>
          <a:xfrm>
            <a:off x="9048328" y="1700808"/>
            <a:ext cx="1960996" cy="2610175"/>
            <a:chOff x="2207566" y="1628800"/>
            <a:chExt cx="1440160" cy="1916917"/>
          </a:xfrm>
        </p:grpSpPr>
        <p:sp>
          <p:nvSpPr>
            <p:cNvPr id="21" name="円弧 20">
              <a:extLst>
                <a:ext uri="{FF2B5EF4-FFF2-40B4-BE49-F238E27FC236}">
                  <a16:creationId xmlns:a16="http://schemas.microsoft.com/office/drawing/2014/main" id="{5121B047-1047-4F0B-A9AA-E76E2DDE8DEA}"/>
                </a:ext>
              </a:extLst>
            </p:cNvPr>
            <p:cNvSpPr/>
            <p:nvPr/>
          </p:nvSpPr>
          <p:spPr>
            <a:xfrm>
              <a:off x="2207566" y="2105557"/>
              <a:ext cx="1440160" cy="1440160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0B6F59B7-C8A1-6F08-F7C3-FE2909E9653E}"/>
                </a:ext>
              </a:extLst>
            </p:cNvPr>
            <p:cNvGrpSpPr/>
            <p:nvPr/>
          </p:nvGrpSpPr>
          <p:grpSpPr>
            <a:xfrm>
              <a:off x="2639616" y="2564904"/>
              <a:ext cx="561710" cy="95322"/>
              <a:chOff x="2639616" y="2564904"/>
              <a:chExt cx="561710" cy="95322"/>
            </a:xfrm>
          </p:grpSpPr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BAE7F73A-E954-4318-F5CE-3403ED4BDE72}"/>
                  </a:ext>
                </a:extLst>
              </p:cNvPr>
              <p:cNvSpPr/>
              <p:nvPr/>
            </p:nvSpPr>
            <p:spPr>
              <a:xfrm>
                <a:off x="2639616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7718FC31-E382-F3F1-DF4F-773F5DFD4EB6}"/>
                  </a:ext>
                </a:extLst>
              </p:cNvPr>
              <p:cNvSpPr/>
              <p:nvPr/>
            </p:nvSpPr>
            <p:spPr>
              <a:xfrm>
                <a:off x="3106004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3" name="円弧 22">
              <a:extLst>
                <a:ext uri="{FF2B5EF4-FFF2-40B4-BE49-F238E27FC236}">
                  <a16:creationId xmlns:a16="http://schemas.microsoft.com/office/drawing/2014/main" id="{D7D38E73-C272-D834-720D-E8CB1ACD3CD2}"/>
                </a:ext>
              </a:extLst>
            </p:cNvPr>
            <p:cNvSpPr/>
            <p:nvPr/>
          </p:nvSpPr>
          <p:spPr>
            <a:xfrm rot="10800000">
              <a:off x="2207566" y="1628800"/>
              <a:ext cx="1440160" cy="1440160"/>
            </a:xfrm>
            <a:prstGeom prst="arc">
              <a:avLst>
                <a:gd name="adj1" fmla="val 13619532"/>
                <a:gd name="adj2" fmla="val 18744977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07D2980-17AD-3927-CDDA-EF74E8016210}"/>
              </a:ext>
            </a:extLst>
          </p:cNvPr>
          <p:cNvGrpSpPr/>
          <p:nvPr/>
        </p:nvGrpSpPr>
        <p:grpSpPr>
          <a:xfrm>
            <a:off x="4496195" y="2341642"/>
            <a:ext cx="1263720" cy="1682069"/>
            <a:chOff x="2207566" y="1628800"/>
            <a:chExt cx="1440160" cy="1916917"/>
          </a:xfrm>
        </p:grpSpPr>
        <p:sp>
          <p:nvSpPr>
            <p:cNvPr id="27" name="円弧 26">
              <a:extLst>
                <a:ext uri="{FF2B5EF4-FFF2-40B4-BE49-F238E27FC236}">
                  <a16:creationId xmlns:a16="http://schemas.microsoft.com/office/drawing/2014/main" id="{40EC1DBF-7807-A3C5-3324-14586CB377FA}"/>
                </a:ext>
              </a:extLst>
            </p:cNvPr>
            <p:cNvSpPr/>
            <p:nvPr/>
          </p:nvSpPr>
          <p:spPr>
            <a:xfrm>
              <a:off x="2207566" y="2105557"/>
              <a:ext cx="1440160" cy="1440160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6FC9A450-F986-2496-35DA-568EE96597AB}"/>
                </a:ext>
              </a:extLst>
            </p:cNvPr>
            <p:cNvGrpSpPr/>
            <p:nvPr/>
          </p:nvGrpSpPr>
          <p:grpSpPr>
            <a:xfrm>
              <a:off x="2639616" y="2564904"/>
              <a:ext cx="561710" cy="95322"/>
              <a:chOff x="2639616" y="2564904"/>
              <a:chExt cx="561710" cy="95322"/>
            </a:xfrm>
          </p:grpSpPr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A87D87DB-FEB3-F5B3-FF45-70EEA9B881BD}"/>
                  </a:ext>
                </a:extLst>
              </p:cNvPr>
              <p:cNvSpPr/>
              <p:nvPr/>
            </p:nvSpPr>
            <p:spPr>
              <a:xfrm>
                <a:off x="2639616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EE470942-DB0A-B55B-8379-A45F5522DA4B}"/>
                  </a:ext>
                </a:extLst>
              </p:cNvPr>
              <p:cNvSpPr/>
              <p:nvPr/>
            </p:nvSpPr>
            <p:spPr>
              <a:xfrm>
                <a:off x="3106004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9" name="円弧 28">
              <a:extLst>
                <a:ext uri="{FF2B5EF4-FFF2-40B4-BE49-F238E27FC236}">
                  <a16:creationId xmlns:a16="http://schemas.microsoft.com/office/drawing/2014/main" id="{210A8F0B-37C3-E82B-3F9B-EA33E4C4AB28}"/>
                </a:ext>
              </a:extLst>
            </p:cNvPr>
            <p:cNvSpPr/>
            <p:nvPr/>
          </p:nvSpPr>
          <p:spPr>
            <a:xfrm rot="10800000">
              <a:off x="2207566" y="1628800"/>
              <a:ext cx="1440160" cy="1440160"/>
            </a:xfrm>
            <a:prstGeom prst="arc">
              <a:avLst>
                <a:gd name="adj1" fmla="val 13619532"/>
                <a:gd name="adj2" fmla="val 18744977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632A79A-D846-A0FA-3197-D18EDAD90FCE}"/>
              </a:ext>
            </a:extLst>
          </p:cNvPr>
          <p:cNvGrpSpPr/>
          <p:nvPr/>
        </p:nvGrpSpPr>
        <p:grpSpPr>
          <a:xfrm>
            <a:off x="6568742" y="2034963"/>
            <a:ext cx="1608191" cy="2140576"/>
            <a:chOff x="2207566" y="1628800"/>
            <a:chExt cx="1440160" cy="1916917"/>
          </a:xfrm>
        </p:grpSpPr>
        <p:sp>
          <p:nvSpPr>
            <p:cNvPr id="33" name="円弧 32">
              <a:extLst>
                <a:ext uri="{FF2B5EF4-FFF2-40B4-BE49-F238E27FC236}">
                  <a16:creationId xmlns:a16="http://schemas.microsoft.com/office/drawing/2014/main" id="{C7FC529A-5A12-D71F-E28B-1DD0F86DF024}"/>
                </a:ext>
              </a:extLst>
            </p:cNvPr>
            <p:cNvSpPr/>
            <p:nvPr/>
          </p:nvSpPr>
          <p:spPr>
            <a:xfrm>
              <a:off x="2207566" y="2105557"/>
              <a:ext cx="1440160" cy="1440160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507BAFFD-EF29-7939-9D64-EF8FE2ED88AE}"/>
                </a:ext>
              </a:extLst>
            </p:cNvPr>
            <p:cNvGrpSpPr/>
            <p:nvPr/>
          </p:nvGrpSpPr>
          <p:grpSpPr>
            <a:xfrm>
              <a:off x="2639616" y="2564904"/>
              <a:ext cx="561710" cy="95322"/>
              <a:chOff x="2639616" y="2564904"/>
              <a:chExt cx="561710" cy="95322"/>
            </a:xfrm>
          </p:grpSpPr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44062C3F-92A0-B660-AEF5-09FC4CCEF646}"/>
                  </a:ext>
                </a:extLst>
              </p:cNvPr>
              <p:cNvSpPr/>
              <p:nvPr/>
            </p:nvSpPr>
            <p:spPr>
              <a:xfrm>
                <a:off x="2639616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E437EE21-E4BD-DEA8-DECB-744095AA9EA6}"/>
                  </a:ext>
                </a:extLst>
              </p:cNvPr>
              <p:cNvSpPr/>
              <p:nvPr/>
            </p:nvSpPr>
            <p:spPr>
              <a:xfrm>
                <a:off x="3106004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5" name="円弧 34">
              <a:extLst>
                <a:ext uri="{FF2B5EF4-FFF2-40B4-BE49-F238E27FC236}">
                  <a16:creationId xmlns:a16="http://schemas.microsoft.com/office/drawing/2014/main" id="{DC134522-DAF7-D1FE-6181-88EEB1937E82}"/>
                </a:ext>
              </a:extLst>
            </p:cNvPr>
            <p:cNvSpPr/>
            <p:nvPr/>
          </p:nvSpPr>
          <p:spPr>
            <a:xfrm rot="10800000">
              <a:off x="2207566" y="1628800"/>
              <a:ext cx="1440160" cy="1440160"/>
            </a:xfrm>
            <a:prstGeom prst="arc">
              <a:avLst>
                <a:gd name="adj1" fmla="val 13619532"/>
                <a:gd name="adj2" fmla="val 18744977"/>
              </a:avLst>
            </a:pr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B3719BF4-F8E0-B1F5-CD4B-4558C810C611}"/>
              </a:ext>
            </a:extLst>
          </p:cNvPr>
          <p:cNvGrpSpPr/>
          <p:nvPr/>
        </p:nvGrpSpPr>
        <p:grpSpPr>
          <a:xfrm>
            <a:off x="2765236" y="2597975"/>
            <a:ext cx="974767" cy="1297459"/>
            <a:chOff x="2207566" y="1628800"/>
            <a:chExt cx="1440160" cy="1916917"/>
          </a:xfrm>
        </p:grpSpPr>
        <p:sp>
          <p:nvSpPr>
            <p:cNvPr id="39" name="円弧 38">
              <a:extLst>
                <a:ext uri="{FF2B5EF4-FFF2-40B4-BE49-F238E27FC236}">
                  <a16:creationId xmlns:a16="http://schemas.microsoft.com/office/drawing/2014/main" id="{AC803093-893E-D38B-A257-E5F9CF49BD4B}"/>
                </a:ext>
              </a:extLst>
            </p:cNvPr>
            <p:cNvSpPr/>
            <p:nvPr/>
          </p:nvSpPr>
          <p:spPr>
            <a:xfrm>
              <a:off x="2207566" y="2105557"/>
              <a:ext cx="1440160" cy="1440160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7DD12957-E666-9A83-A7CA-F53494A82B9E}"/>
                </a:ext>
              </a:extLst>
            </p:cNvPr>
            <p:cNvGrpSpPr/>
            <p:nvPr/>
          </p:nvGrpSpPr>
          <p:grpSpPr>
            <a:xfrm>
              <a:off x="2639616" y="2564904"/>
              <a:ext cx="561710" cy="95322"/>
              <a:chOff x="2639616" y="2564904"/>
              <a:chExt cx="561710" cy="95322"/>
            </a:xfrm>
          </p:grpSpPr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30BA95EA-07D8-F84A-0424-3B0777479311}"/>
                  </a:ext>
                </a:extLst>
              </p:cNvPr>
              <p:cNvSpPr/>
              <p:nvPr/>
            </p:nvSpPr>
            <p:spPr>
              <a:xfrm>
                <a:off x="2639616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E1ADCBDF-4E7A-C11C-F2F6-3ED931A1A307}"/>
                  </a:ext>
                </a:extLst>
              </p:cNvPr>
              <p:cNvSpPr/>
              <p:nvPr/>
            </p:nvSpPr>
            <p:spPr>
              <a:xfrm>
                <a:off x="3106004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1" name="円弧 40">
              <a:extLst>
                <a:ext uri="{FF2B5EF4-FFF2-40B4-BE49-F238E27FC236}">
                  <a16:creationId xmlns:a16="http://schemas.microsoft.com/office/drawing/2014/main" id="{3BCB8872-BC31-1276-B94A-A77AE566BDCC}"/>
                </a:ext>
              </a:extLst>
            </p:cNvPr>
            <p:cNvSpPr/>
            <p:nvPr/>
          </p:nvSpPr>
          <p:spPr>
            <a:xfrm rot="10800000">
              <a:off x="2207566" y="1628800"/>
              <a:ext cx="1440160" cy="1440160"/>
            </a:xfrm>
            <a:prstGeom prst="arc">
              <a:avLst>
                <a:gd name="adj1" fmla="val 13619532"/>
                <a:gd name="adj2" fmla="val 18744977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62902792-41CB-BB5F-4CA1-3EFC2FAF5420}"/>
              </a:ext>
            </a:extLst>
          </p:cNvPr>
          <p:cNvGrpSpPr/>
          <p:nvPr/>
        </p:nvGrpSpPr>
        <p:grpSpPr>
          <a:xfrm>
            <a:off x="1343472" y="2887531"/>
            <a:ext cx="665571" cy="885905"/>
            <a:chOff x="2207566" y="1628800"/>
            <a:chExt cx="1440160" cy="1916917"/>
          </a:xfrm>
        </p:grpSpPr>
        <p:sp>
          <p:nvSpPr>
            <p:cNvPr id="45" name="円弧 44">
              <a:extLst>
                <a:ext uri="{FF2B5EF4-FFF2-40B4-BE49-F238E27FC236}">
                  <a16:creationId xmlns:a16="http://schemas.microsoft.com/office/drawing/2014/main" id="{C6B8C3BA-CA38-E373-5631-6E96F14C38D0}"/>
                </a:ext>
              </a:extLst>
            </p:cNvPr>
            <p:cNvSpPr/>
            <p:nvPr/>
          </p:nvSpPr>
          <p:spPr>
            <a:xfrm>
              <a:off x="2207566" y="2105557"/>
              <a:ext cx="1440160" cy="1440160"/>
            </a:xfrm>
            <a:prstGeom prst="arc">
              <a:avLst>
                <a:gd name="adj1" fmla="val 6964998"/>
                <a:gd name="adj2" fmla="val 3900178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2B79893E-1E6C-876B-8CF4-90373B2D4A88}"/>
                </a:ext>
              </a:extLst>
            </p:cNvPr>
            <p:cNvGrpSpPr/>
            <p:nvPr/>
          </p:nvGrpSpPr>
          <p:grpSpPr>
            <a:xfrm>
              <a:off x="2639616" y="2564904"/>
              <a:ext cx="561710" cy="95322"/>
              <a:chOff x="2639616" y="2564904"/>
              <a:chExt cx="561710" cy="95322"/>
            </a:xfrm>
          </p:grpSpPr>
          <p:sp>
            <p:nvSpPr>
              <p:cNvPr id="48" name="楕円 47">
                <a:extLst>
                  <a:ext uri="{FF2B5EF4-FFF2-40B4-BE49-F238E27FC236}">
                    <a16:creationId xmlns:a16="http://schemas.microsoft.com/office/drawing/2014/main" id="{BAA2A7A3-EE8C-444B-54F5-0256A12CC584}"/>
                  </a:ext>
                </a:extLst>
              </p:cNvPr>
              <p:cNvSpPr/>
              <p:nvPr/>
            </p:nvSpPr>
            <p:spPr>
              <a:xfrm>
                <a:off x="2639616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9" name="楕円 48">
                <a:extLst>
                  <a:ext uri="{FF2B5EF4-FFF2-40B4-BE49-F238E27FC236}">
                    <a16:creationId xmlns:a16="http://schemas.microsoft.com/office/drawing/2014/main" id="{CAF9629A-B397-008A-627C-A1747409810B}"/>
                  </a:ext>
                </a:extLst>
              </p:cNvPr>
              <p:cNvSpPr/>
              <p:nvPr/>
            </p:nvSpPr>
            <p:spPr>
              <a:xfrm>
                <a:off x="3106004" y="2564904"/>
                <a:ext cx="95322" cy="953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7" name="円弧 46">
              <a:extLst>
                <a:ext uri="{FF2B5EF4-FFF2-40B4-BE49-F238E27FC236}">
                  <a16:creationId xmlns:a16="http://schemas.microsoft.com/office/drawing/2014/main" id="{A3CBCBAC-4A2E-D1FC-4DC3-92FFD7CFD03B}"/>
                </a:ext>
              </a:extLst>
            </p:cNvPr>
            <p:cNvSpPr/>
            <p:nvPr/>
          </p:nvSpPr>
          <p:spPr>
            <a:xfrm rot="10800000">
              <a:off x="2207566" y="1628800"/>
              <a:ext cx="1440160" cy="1440160"/>
            </a:xfrm>
            <a:prstGeom prst="arc">
              <a:avLst>
                <a:gd name="adj1" fmla="val 13619532"/>
                <a:gd name="adj2" fmla="val 18744977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2023-06-04T00:00:04Z</dcterms:modified>
</cp:coreProperties>
</file>