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8539A80-DBFD-A64E-EC4F-142F90E3784B}"/>
              </a:ext>
            </a:extLst>
          </p:cNvPr>
          <p:cNvGrpSpPr/>
          <p:nvPr/>
        </p:nvGrpSpPr>
        <p:grpSpPr>
          <a:xfrm>
            <a:off x="3688288" y="1628800"/>
            <a:ext cx="4815422" cy="3543602"/>
            <a:chOff x="4152775" y="2857902"/>
            <a:chExt cx="2393911" cy="1761645"/>
          </a:xfrm>
        </p:grpSpPr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EC76A751-F05F-1B2C-A244-0C2B3DE27082}"/>
                </a:ext>
              </a:extLst>
            </p:cNvPr>
            <p:cNvSpPr/>
            <p:nvPr/>
          </p:nvSpPr>
          <p:spPr>
            <a:xfrm>
              <a:off x="4152775" y="2857902"/>
              <a:ext cx="2393911" cy="1433604"/>
            </a:xfrm>
            <a:prstGeom prst="roundRect">
              <a:avLst>
                <a:gd name="adj" fmla="val 7783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D3C77771-FF88-2D06-79FA-555BDB41A40D}"/>
                </a:ext>
              </a:extLst>
            </p:cNvPr>
            <p:cNvSpPr/>
            <p:nvPr/>
          </p:nvSpPr>
          <p:spPr>
            <a:xfrm>
              <a:off x="5209906" y="4291506"/>
              <a:ext cx="279648" cy="324950"/>
            </a:xfrm>
            <a:prstGeom prst="roundRect">
              <a:avLst>
                <a:gd name="adj" fmla="val 7783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8C3825B6-74C9-A599-CF21-9B948B2D82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7682" y="4619547"/>
              <a:ext cx="864096" cy="0"/>
            </a:xfrm>
            <a:prstGeom prst="line">
              <a:avLst/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22B5320A-0C73-49EB-4705-BB57395F7E55}"/>
                </a:ext>
              </a:extLst>
            </p:cNvPr>
            <p:cNvSpPr/>
            <p:nvPr/>
          </p:nvSpPr>
          <p:spPr>
            <a:xfrm>
              <a:off x="4152775" y="3132031"/>
              <a:ext cx="2393911" cy="870252"/>
            </a:xfrm>
            <a:prstGeom prst="roundRect">
              <a:avLst>
                <a:gd name="adj" fmla="val 0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20D808F-EC66-5D86-48A1-2F1CF3018CD7}"/>
              </a:ext>
            </a:extLst>
          </p:cNvPr>
          <p:cNvGrpSpPr/>
          <p:nvPr/>
        </p:nvGrpSpPr>
        <p:grpSpPr>
          <a:xfrm>
            <a:off x="5161701" y="1180720"/>
            <a:ext cx="1205237" cy="886917"/>
            <a:chOff x="4152775" y="2857902"/>
            <a:chExt cx="2393911" cy="1761645"/>
          </a:xfrm>
        </p:grpSpPr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BECE44B8-7728-19E8-F06B-BFFA77D3F89D}"/>
                </a:ext>
              </a:extLst>
            </p:cNvPr>
            <p:cNvSpPr/>
            <p:nvPr/>
          </p:nvSpPr>
          <p:spPr>
            <a:xfrm>
              <a:off x="4152775" y="2857902"/>
              <a:ext cx="2393911" cy="1433604"/>
            </a:xfrm>
            <a:prstGeom prst="roundRect">
              <a:avLst>
                <a:gd name="adj" fmla="val 7783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20DDADEC-9FF4-13CA-B7E3-0554C6232493}"/>
                </a:ext>
              </a:extLst>
            </p:cNvPr>
            <p:cNvSpPr/>
            <p:nvPr/>
          </p:nvSpPr>
          <p:spPr>
            <a:xfrm>
              <a:off x="5209906" y="4291506"/>
              <a:ext cx="279648" cy="324950"/>
            </a:xfrm>
            <a:prstGeom prst="roundRect">
              <a:avLst>
                <a:gd name="adj" fmla="val 7783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035F493B-20E8-D23D-A65F-FE67CF4249A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7682" y="4619547"/>
              <a:ext cx="864096" cy="0"/>
            </a:xfrm>
            <a:prstGeom prst="line">
              <a:avLst/>
            </a:prstGeom>
            <a:ln w="381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4B0C724C-4F86-2730-5F13-37769B224AA7}"/>
                </a:ext>
              </a:extLst>
            </p:cNvPr>
            <p:cNvSpPr/>
            <p:nvPr/>
          </p:nvSpPr>
          <p:spPr>
            <a:xfrm>
              <a:off x="4152775" y="3132031"/>
              <a:ext cx="2393911" cy="870252"/>
            </a:xfrm>
            <a:prstGeom prst="roundRect">
              <a:avLst>
                <a:gd name="adj" fmla="val 0"/>
              </a:avLst>
            </a:prstGeom>
            <a:noFill/>
            <a:ln w="381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E02090CA-42A4-F0AF-2B25-0E8799E0F169}"/>
              </a:ext>
            </a:extLst>
          </p:cNvPr>
          <p:cNvGrpSpPr/>
          <p:nvPr/>
        </p:nvGrpSpPr>
        <p:grpSpPr>
          <a:xfrm>
            <a:off x="8234893" y="729069"/>
            <a:ext cx="2101160" cy="1546214"/>
            <a:chOff x="4152775" y="2857902"/>
            <a:chExt cx="2393911" cy="1761645"/>
          </a:xfrm>
        </p:grpSpPr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2C0756BD-2964-7A9F-27EB-F912EF6BB87F}"/>
                </a:ext>
              </a:extLst>
            </p:cNvPr>
            <p:cNvSpPr/>
            <p:nvPr/>
          </p:nvSpPr>
          <p:spPr>
            <a:xfrm>
              <a:off x="4152775" y="2857902"/>
              <a:ext cx="2393911" cy="1433604"/>
            </a:xfrm>
            <a:prstGeom prst="roundRect">
              <a:avLst>
                <a:gd name="adj" fmla="val 7783"/>
              </a:avLst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E7A10494-A896-9722-95CA-F8DE6915F389}"/>
                </a:ext>
              </a:extLst>
            </p:cNvPr>
            <p:cNvSpPr/>
            <p:nvPr/>
          </p:nvSpPr>
          <p:spPr>
            <a:xfrm>
              <a:off x="5209906" y="4291506"/>
              <a:ext cx="279648" cy="324950"/>
            </a:xfrm>
            <a:prstGeom prst="roundRect">
              <a:avLst>
                <a:gd name="adj" fmla="val 7783"/>
              </a:avLst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1ECFD5FE-C468-9412-ACFE-B54CE4F5C6B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7682" y="4619547"/>
              <a:ext cx="864096" cy="0"/>
            </a:xfrm>
            <a:prstGeom prst="line">
              <a:avLst/>
            </a:prstGeom>
            <a:ln w="635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四角形: 角を丸くする 32">
              <a:extLst>
                <a:ext uri="{FF2B5EF4-FFF2-40B4-BE49-F238E27FC236}">
                  <a16:creationId xmlns:a16="http://schemas.microsoft.com/office/drawing/2014/main" id="{77149231-1076-E6FA-A6EA-0D3C158CBFEA}"/>
                </a:ext>
              </a:extLst>
            </p:cNvPr>
            <p:cNvSpPr/>
            <p:nvPr/>
          </p:nvSpPr>
          <p:spPr>
            <a:xfrm>
              <a:off x="4152775" y="3132031"/>
              <a:ext cx="2393911" cy="870252"/>
            </a:xfrm>
            <a:prstGeom prst="roundRect">
              <a:avLst>
                <a:gd name="adj" fmla="val 0"/>
              </a:avLst>
            </a:prstGeom>
            <a:noFill/>
            <a:ln w="635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2E404500-A07C-1554-DB89-E8D88E9D1914}"/>
              </a:ext>
            </a:extLst>
          </p:cNvPr>
          <p:cNvGrpSpPr/>
          <p:nvPr/>
        </p:nvGrpSpPr>
        <p:grpSpPr>
          <a:xfrm>
            <a:off x="6841380" y="3162073"/>
            <a:ext cx="4276810" cy="3147244"/>
            <a:chOff x="4152775" y="2857902"/>
            <a:chExt cx="2393911" cy="1761645"/>
          </a:xfrm>
        </p:grpSpPr>
        <p:sp>
          <p:nvSpPr>
            <p:cNvPr id="40" name="四角形: 角を丸くする 39">
              <a:extLst>
                <a:ext uri="{FF2B5EF4-FFF2-40B4-BE49-F238E27FC236}">
                  <a16:creationId xmlns:a16="http://schemas.microsoft.com/office/drawing/2014/main" id="{80526DB9-6ABC-00F6-9BC8-A7E083C1F882}"/>
                </a:ext>
              </a:extLst>
            </p:cNvPr>
            <p:cNvSpPr/>
            <p:nvPr/>
          </p:nvSpPr>
          <p:spPr>
            <a:xfrm>
              <a:off x="4152775" y="2857902"/>
              <a:ext cx="2393911" cy="1433604"/>
            </a:xfrm>
            <a:prstGeom prst="roundRect">
              <a:avLst>
                <a:gd name="adj" fmla="val 7783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1" name="四角形: 角を丸くする 40">
              <a:extLst>
                <a:ext uri="{FF2B5EF4-FFF2-40B4-BE49-F238E27FC236}">
                  <a16:creationId xmlns:a16="http://schemas.microsoft.com/office/drawing/2014/main" id="{CEB437CC-D039-FE69-BF8E-E433D305F99E}"/>
                </a:ext>
              </a:extLst>
            </p:cNvPr>
            <p:cNvSpPr/>
            <p:nvPr/>
          </p:nvSpPr>
          <p:spPr>
            <a:xfrm>
              <a:off x="5209906" y="4291506"/>
              <a:ext cx="279648" cy="324950"/>
            </a:xfrm>
            <a:prstGeom prst="roundRect">
              <a:avLst>
                <a:gd name="adj" fmla="val 7783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72E6EC35-0FAC-31D2-A83E-E8076F2F473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7682" y="4619547"/>
              <a:ext cx="864096" cy="0"/>
            </a:xfrm>
            <a:prstGeom prst="line">
              <a:avLst/>
            </a:prstGeom>
            <a:ln w="1270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四角形: 角を丸くする 42">
              <a:extLst>
                <a:ext uri="{FF2B5EF4-FFF2-40B4-BE49-F238E27FC236}">
                  <a16:creationId xmlns:a16="http://schemas.microsoft.com/office/drawing/2014/main" id="{50128BA7-BF52-F649-8C82-0D83710A326F}"/>
                </a:ext>
              </a:extLst>
            </p:cNvPr>
            <p:cNvSpPr/>
            <p:nvPr/>
          </p:nvSpPr>
          <p:spPr>
            <a:xfrm>
              <a:off x="4152775" y="3132031"/>
              <a:ext cx="2393911" cy="870252"/>
            </a:xfrm>
            <a:prstGeom prst="roundRect">
              <a:avLst>
                <a:gd name="adj" fmla="val 0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116DE0D4-1884-1D93-4253-6241172E7049}"/>
              </a:ext>
            </a:extLst>
          </p:cNvPr>
          <p:cNvGrpSpPr/>
          <p:nvPr/>
        </p:nvGrpSpPr>
        <p:grpSpPr>
          <a:xfrm>
            <a:off x="1722259" y="3542239"/>
            <a:ext cx="3415645" cy="2513525"/>
            <a:chOff x="4152775" y="2857902"/>
            <a:chExt cx="2393911" cy="1761645"/>
          </a:xfrm>
        </p:grpSpPr>
        <p:sp>
          <p:nvSpPr>
            <p:cNvPr id="45" name="四角形: 角を丸くする 44">
              <a:extLst>
                <a:ext uri="{FF2B5EF4-FFF2-40B4-BE49-F238E27FC236}">
                  <a16:creationId xmlns:a16="http://schemas.microsoft.com/office/drawing/2014/main" id="{0BEA1BE7-B86C-309C-9EEA-764183FC869C}"/>
                </a:ext>
              </a:extLst>
            </p:cNvPr>
            <p:cNvSpPr/>
            <p:nvPr/>
          </p:nvSpPr>
          <p:spPr>
            <a:xfrm>
              <a:off x="4152775" y="2857902"/>
              <a:ext cx="2393911" cy="1433604"/>
            </a:xfrm>
            <a:prstGeom prst="roundRect">
              <a:avLst>
                <a:gd name="adj" fmla="val 7783"/>
              </a:avLst>
            </a:pr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6" name="四角形: 角を丸くする 45">
              <a:extLst>
                <a:ext uri="{FF2B5EF4-FFF2-40B4-BE49-F238E27FC236}">
                  <a16:creationId xmlns:a16="http://schemas.microsoft.com/office/drawing/2014/main" id="{D5993B75-7AF2-FA72-C8D0-B64C681703E6}"/>
                </a:ext>
              </a:extLst>
            </p:cNvPr>
            <p:cNvSpPr/>
            <p:nvPr/>
          </p:nvSpPr>
          <p:spPr>
            <a:xfrm>
              <a:off x="5209906" y="4291506"/>
              <a:ext cx="279648" cy="324950"/>
            </a:xfrm>
            <a:prstGeom prst="roundRect">
              <a:avLst>
                <a:gd name="adj" fmla="val 7783"/>
              </a:avLst>
            </a:pr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47" name="直線コネクタ 46">
              <a:extLst>
                <a:ext uri="{FF2B5EF4-FFF2-40B4-BE49-F238E27FC236}">
                  <a16:creationId xmlns:a16="http://schemas.microsoft.com/office/drawing/2014/main" id="{11146230-2B56-D4F5-3BCB-A5FC057222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7682" y="4619547"/>
              <a:ext cx="864096" cy="0"/>
            </a:xfrm>
            <a:prstGeom prst="line">
              <a:avLst/>
            </a:prstGeom>
            <a:ln w="889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四角形: 角を丸くする 47">
              <a:extLst>
                <a:ext uri="{FF2B5EF4-FFF2-40B4-BE49-F238E27FC236}">
                  <a16:creationId xmlns:a16="http://schemas.microsoft.com/office/drawing/2014/main" id="{7B07BD65-CD1B-72FB-DCA2-439CB220B21E}"/>
                </a:ext>
              </a:extLst>
            </p:cNvPr>
            <p:cNvSpPr/>
            <p:nvPr/>
          </p:nvSpPr>
          <p:spPr>
            <a:xfrm>
              <a:off x="4152775" y="3132031"/>
              <a:ext cx="2393911" cy="870252"/>
            </a:xfrm>
            <a:prstGeom prst="roundRect">
              <a:avLst>
                <a:gd name="adj" fmla="val 0"/>
              </a:avLst>
            </a:prstGeom>
            <a:noFill/>
            <a:ln w="889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49" name="グループ化 48">
            <a:extLst>
              <a:ext uri="{FF2B5EF4-FFF2-40B4-BE49-F238E27FC236}">
                <a16:creationId xmlns:a16="http://schemas.microsoft.com/office/drawing/2014/main" id="{7E81B04B-9E6F-63F2-2DC4-02116EBCB02D}"/>
              </a:ext>
            </a:extLst>
          </p:cNvPr>
          <p:cNvGrpSpPr/>
          <p:nvPr/>
        </p:nvGrpSpPr>
        <p:grpSpPr>
          <a:xfrm>
            <a:off x="2535376" y="1491413"/>
            <a:ext cx="546521" cy="402177"/>
            <a:chOff x="4152775" y="2857902"/>
            <a:chExt cx="2393911" cy="1761645"/>
          </a:xfrm>
        </p:grpSpPr>
        <p:sp>
          <p:nvSpPr>
            <p:cNvPr id="50" name="四角形: 角を丸くする 49">
              <a:extLst>
                <a:ext uri="{FF2B5EF4-FFF2-40B4-BE49-F238E27FC236}">
                  <a16:creationId xmlns:a16="http://schemas.microsoft.com/office/drawing/2014/main" id="{6800036C-1F53-AB1A-29CA-5D10588E86C0}"/>
                </a:ext>
              </a:extLst>
            </p:cNvPr>
            <p:cNvSpPr/>
            <p:nvPr/>
          </p:nvSpPr>
          <p:spPr>
            <a:xfrm>
              <a:off x="4152775" y="2857902"/>
              <a:ext cx="2393911" cy="1433604"/>
            </a:xfrm>
            <a:prstGeom prst="roundRect">
              <a:avLst>
                <a:gd name="adj" fmla="val 7783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1" name="四角形: 角を丸くする 50">
              <a:extLst>
                <a:ext uri="{FF2B5EF4-FFF2-40B4-BE49-F238E27FC236}">
                  <a16:creationId xmlns:a16="http://schemas.microsoft.com/office/drawing/2014/main" id="{2ABE1430-1822-A7D2-42E6-5E0E520C5266}"/>
                </a:ext>
              </a:extLst>
            </p:cNvPr>
            <p:cNvSpPr/>
            <p:nvPr/>
          </p:nvSpPr>
          <p:spPr>
            <a:xfrm>
              <a:off x="5209906" y="4291506"/>
              <a:ext cx="279648" cy="324950"/>
            </a:xfrm>
            <a:prstGeom prst="roundRect">
              <a:avLst>
                <a:gd name="adj" fmla="val 7783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52" name="直線コネクタ 51">
              <a:extLst>
                <a:ext uri="{FF2B5EF4-FFF2-40B4-BE49-F238E27FC236}">
                  <a16:creationId xmlns:a16="http://schemas.microsoft.com/office/drawing/2014/main" id="{45712EBE-7FB9-8111-3F78-E0DC9C75AC8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917682" y="4619547"/>
              <a:ext cx="864096" cy="0"/>
            </a:xfrm>
            <a:prstGeom prst="line">
              <a:avLst/>
            </a:pr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四角形: 角を丸くする 52">
              <a:extLst>
                <a:ext uri="{FF2B5EF4-FFF2-40B4-BE49-F238E27FC236}">
                  <a16:creationId xmlns:a16="http://schemas.microsoft.com/office/drawing/2014/main" id="{B689DEFD-678C-2108-1799-EC3CE5A1C174}"/>
                </a:ext>
              </a:extLst>
            </p:cNvPr>
            <p:cNvSpPr/>
            <p:nvPr/>
          </p:nvSpPr>
          <p:spPr>
            <a:xfrm>
              <a:off x="4152775" y="3132031"/>
              <a:ext cx="2393911" cy="870252"/>
            </a:xfrm>
            <a:prstGeom prst="roundRect">
              <a:avLst>
                <a:gd name="adj" fmla="val 0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2023-06-03T00:39:40Z</dcterms:modified>
</cp:coreProperties>
</file>