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CD956F6-8A10-B45D-49EA-1AA743A92FD0}"/>
              </a:ext>
            </a:extLst>
          </p:cNvPr>
          <p:cNvGrpSpPr/>
          <p:nvPr/>
        </p:nvGrpSpPr>
        <p:grpSpPr>
          <a:xfrm>
            <a:off x="4776163" y="2303101"/>
            <a:ext cx="2642950" cy="2278405"/>
            <a:chOff x="2135649" y="2457573"/>
            <a:chExt cx="2232320" cy="1924414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DC9DBF0-C9FC-3089-879B-D8A7DE6BB3A5}"/>
                </a:ext>
              </a:extLst>
            </p:cNvPr>
            <p:cNvSpPr/>
            <p:nvPr/>
          </p:nvSpPr>
          <p:spPr>
            <a:xfrm>
              <a:off x="2135649" y="2457573"/>
              <a:ext cx="2232320" cy="1924414"/>
            </a:xfrm>
            <a:prstGeom prst="triangl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B3501ED-9B00-BB41-5E20-9DD3AE95932D}"/>
                </a:ext>
              </a:extLst>
            </p:cNvPr>
            <p:cNvSpPr/>
            <p:nvPr/>
          </p:nvSpPr>
          <p:spPr>
            <a:xfrm>
              <a:off x="3155036" y="4011415"/>
              <a:ext cx="193547" cy="19354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台形 5">
              <a:extLst>
                <a:ext uri="{FF2B5EF4-FFF2-40B4-BE49-F238E27FC236}">
                  <a16:creationId xmlns:a16="http://schemas.microsoft.com/office/drawing/2014/main" id="{3B9DDEAC-DA0E-830A-0DCA-9E1995EEF7C8}"/>
                </a:ext>
              </a:extLst>
            </p:cNvPr>
            <p:cNvSpPr/>
            <p:nvPr/>
          </p:nvSpPr>
          <p:spPr>
            <a:xfrm rot="10800000">
              <a:off x="3171231" y="3077344"/>
              <a:ext cx="161153" cy="792088"/>
            </a:xfrm>
            <a:prstGeom prst="trapezoid">
              <a:avLst>
                <a:gd name="adj" fmla="val 2136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8FBB090-9EF0-FFAE-65FF-B5B54EB68CA3}"/>
              </a:ext>
            </a:extLst>
          </p:cNvPr>
          <p:cNvGrpSpPr/>
          <p:nvPr/>
        </p:nvGrpSpPr>
        <p:grpSpPr>
          <a:xfrm>
            <a:off x="8760296" y="2303101"/>
            <a:ext cx="2642950" cy="2278405"/>
            <a:chOff x="2135649" y="2457573"/>
            <a:chExt cx="2232320" cy="1924414"/>
          </a:xfrm>
        </p:grpSpPr>
        <p:sp>
          <p:nvSpPr>
            <p:cNvPr id="6" name="二等辺三角形 5">
              <a:extLst>
                <a:ext uri="{FF2B5EF4-FFF2-40B4-BE49-F238E27FC236}">
                  <a16:creationId xmlns:a16="http://schemas.microsoft.com/office/drawing/2014/main" id="{E04DB6E2-8AE0-B43F-DE09-1A936EC1BBFD}"/>
                </a:ext>
              </a:extLst>
            </p:cNvPr>
            <p:cNvSpPr/>
            <p:nvPr/>
          </p:nvSpPr>
          <p:spPr>
            <a:xfrm>
              <a:off x="2135649" y="2457573"/>
              <a:ext cx="2232320" cy="1924414"/>
            </a:xfrm>
            <a:prstGeom prst="triangl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15D05269-4A22-AEE1-BF41-1FCB6101A9E8}"/>
                </a:ext>
              </a:extLst>
            </p:cNvPr>
            <p:cNvSpPr/>
            <p:nvPr/>
          </p:nvSpPr>
          <p:spPr>
            <a:xfrm>
              <a:off x="3155036" y="4011415"/>
              <a:ext cx="193547" cy="19354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台形 7">
              <a:extLst>
                <a:ext uri="{FF2B5EF4-FFF2-40B4-BE49-F238E27FC236}">
                  <a16:creationId xmlns:a16="http://schemas.microsoft.com/office/drawing/2014/main" id="{AFDA615F-F914-0A29-D2A6-0D67BA640B50}"/>
                </a:ext>
              </a:extLst>
            </p:cNvPr>
            <p:cNvSpPr/>
            <p:nvPr/>
          </p:nvSpPr>
          <p:spPr>
            <a:xfrm rot="10800000">
              <a:off x="3171231" y="3077344"/>
              <a:ext cx="161153" cy="792088"/>
            </a:xfrm>
            <a:prstGeom prst="trapezoid">
              <a:avLst>
                <a:gd name="adj" fmla="val 2136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51E8465-3631-CE31-F5CA-4D4B3C466656}"/>
              </a:ext>
            </a:extLst>
          </p:cNvPr>
          <p:cNvGrpSpPr/>
          <p:nvPr/>
        </p:nvGrpSpPr>
        <p:grpSpPr>
          <a:xfrm>
            <a:off x="4799856" y="2303101"/>
            <a:ext cx="1444752" cy="1245476"/>
            <a:chOff x="2135649" y="2457573"/>
            <a:chExt cx="2232320" cy="1924414"/>
          </a:xfrm>
        </p:grpSpPr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A8E1D734-3A16-859D-7933-63DFDC35A0F8}"/>
                </a:ext>
              </a:extLst>
            </p:cNvPr>
            <p:cNvSpPr/>
            <p:nvPr/>
          </p:nvSpPr>
          <p:spPr>
            <a:xfrm>
              <a:off x="2135649" y="2457573"/>
              <a:ext cx="2232320" cy="1924414"/>
            </a:xfrm>
            <a:prstGeom prst="triangle">
              <a:avLst/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6C585ABC-2205-0116-F6F0-36D54D4B0A59}"/>
                </a:ext>
              </a:extLst>
            </p:cNvPr>
            <p:cNvSpPr/>
            <p:nvPr/>
          </p:nvSpPr>
          <p:spPr>
            <a:xfrm>
              <a:off x="3155036" y="4011415"/>
              <a:ext cx="193547" cy="19354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台形 15">
              <a:extLst>
                <a:ext uri="{FF2B5EF4-FFF2-40B4-BE49-F238E27FC236}">
                  <a16:creationId xmlns:a16="http://schemas.microsoft.com/office/drawing/2014/main" id="{B816957B-FCF1-936C-27B1-279A8BB86D74}"/>
                </a:ext>
              </a:extLst>
            </p:cNvPr>
            <p:cNvSpPr/>
            <p:nvPr/>
          </p:nvSpPr>
          <p:spPr>
            <a:xfrm rot="10800000">
              <a:off x="3171231" y="3077344"/>
              <a:ext cx="161153" cy="792088"/>
            </a:xfrm>
            <a:prstGeom prst="trapezoid">
              <a:avLst>
                <a:gd name="adj" fmla="val 2136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0F88990-87A2-031F-52C0-B8C75059C0CF}"/>
              </a:ext>
            </a:extLst>
          </p:cNvPr>
          <p:cNvGrpSpPr/>
          <p:nvPr/>
        </p:nvGrpSpPr>
        <p:grpSpPr>
          <a:xfrm>
            <a:off x="1561792" y="2303101"/>
            <a:ext cx="609458" cy="525395"/>
            <a:chOff x="2135649" y="2457573"/>
            <a:chExt cx="2232320" cy="1924414"/>
          </a:xfrm>
        </p:grpSpPr>
        <p:sp>
          <p:nvSpPr>
            <p:cNvPr id="18" name="二等辺三角形 17">
              <a:extLst>
                <a:ext uri="{FF2B5EF4-FFF2-40B4-BE49-F238E27FC236}">
                  <a16:creationId xmlns:a16="http://schemas.microsoft.com/office/drawing/2014/main" id="{024709DF-36C2-E594-3D66-A07A8AE597C0}"/>
                </a:ext>
              </a:extLst>
            </p:cNvPr>
            <p:cNvSpPr/>
            <p:nvPr/>
          </p:nvSpPr>
          <p:spPr>
            <a:xfrm>
              <a:off x="2135649" y="2457573"/>
              <a:ext cx="2232320" cy="1924414"/>
            </a:xfrm>
            <a:prstGeom prst="triangl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18EE9883-40F7-F8E1-3C8F-9859D6FB4502}"/>
                </a:ext>
              </a:extLst>
            </p:cNvPr>
            <p:cNvSpPr/>
            <p:nvPr/>
          </p:nvSpPr>
          <p:spPr>
            <a:xfrm>
              <a:off x="3155036" y="4011415"/>
              <a:ext cx="193547" cy="19354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台形 19">
              <a:extLst>
                <a:ext uri="{FF2B5EF4-FFF2-40B4-BE49-F238E27FC236}">
                  <a16:creationId xmlns:a16="http://schemas.microsoft.com/office/drawing/2014/main" id="{DC3F63E4-9F96-9ED3-0B42-7EAC70F1A229}"/>
                </a:ext>
              </a:extLst>
            </p:cNvPr>
            <p:cNvSpPr/>
            <p:nvPr/>
          </p:nvSpPr>
          <p:spPr>
            <a:xfrm rot="10800000">
              <a:off x="3171231" y="3077344"/>
              <a:ext cx="161153" cy="792088"/>
            </a:xfrm>
            <a:prstGeom prst="trapezoid">
              <a:avLst>
                <a:gd name="adj" fmla="val 2136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2023-06-04T01:51:52Z</dcterms:modified>
</cp:coreProperties>
</file>