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B256A33A-C27F-4237-7090-DCF1F47FC1DC}"/>
              </a:ext>
            </a:extLst>
          </p:cNvPr>
          <p:cNvSpPr/>
          <p:nvPr/>
        </p:nvSpPr>
        <p:spPr>
          <a:xfrm>
            <a:off x="4774525" y="2337502"/>
            <a:ext cx="2642950" cy="2182996"/>
          </a:xfrm>
          <a:custGeom>
            <a:avLst/>
            <a:gdLst>
              <a:gd name="connsiteX0" fmla="*/ 93130 w 1341269"/>
              <a:gd name="connsiteY0" fmla="*/ 0 h 1107847"/>
              <a:gd name="connsiteX1" fmla="*/ 1248140 w 1341269"/>
              <a:gd name="connsiteY1" fmla="*/ 0 h 1107847"/>
              <a:gd name="connsiteX2" fmla="*/ 1341269 w 1341269"/>
              <a:gd name="connsiteY2" fmla="*/ 93129 h 1107847"/>
              <a:gd name="connsiteX3" fmla="*/ 1341269 w 1341269"/>
              <a:gd name="connsiteY3" fmla="*/ 715564 h 1107847"/>
              <a:gd name="connsiteX4" fmla="*/ 1248140 w 1341269"/>
              <a:gd name="connsiteY4" fmla="*/ 808693 h 1107847"/>
              <a:gd name="connsiteX5" fmla="*/ 231295 w 1341269"/>
              <a:gd name="connsiteY5" fmla="*/ 808693 h 1107847"/>
              <a:gd name="connsiteX6" fmla="*/ 0 w 1341269"/>
              <a:gd name="connsiteY6" fmla="*/ 1107847 h 1107847"/>
              <a:gd name="connsiteX7" fmla="*/ 0 w 1341269"/>
              <a:gd name="connsiteY7" fmla="*/ 676946 h 1107847"/>
              <a:gd name="connsiteX8" fmla="*/ 1 w 1341269"/>
              <a:gd name="connsiteY8" fmla="*/ 676946 h 1107847"/>
              <a:gd name="connsiteX9" fmla="*/ 1 w 1341269"/>
              <a:gd name="connsiteY9" fmla="*/ 93129 h 1107847"/>
              <a:gd name="connsiteX10" fmla="*/ 93130 w 1341269"/>
              <a:gd name="connsiteY10" fmla="*/ 0 h 1107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41269" h="1107847">
                <a:moveTo>
                  <a:pt x="93130" y="0"/>
                </a:moveTo>
                <a:lnTo>
                  <a:pt x="1248140" y="0"/>
                </a:lnTo>
                <a:cubicBezTo>
                  <a:pt x="1299574" y="0"/>
                  <a:pt x="1341269" y="41695"/>
                  <a:pt x="1341269" y="93129"/>
                </a:cubicBezTo>
                <a:lnTo>
                  <a:pt x="1341269" y="715564"/>
                </a:lnTo>
                <a:cubicBezTo>
                  <a:pt x="1341269" y="766998"/>
                  <a:pt x="1299574" y="808693"/>
                  <a:pt x="1248140" y="808693"/>
                </a:cubicBezTo>
                <a:lnTo>
                  <a:pt x="231295" y="808693"/>
                </a:lnTo>
                <a:lnTo>
                  <a:pt x="0" y="1107847"/>
                </a:lnTo>
                <a:lnTo>
                  <a:pt x="0" y="676946"/>
                </a:lnTo>
                <a:lnTo>
                  <a:pt x="1" y="676946"/>
                </a:lnTo>
                <a:lnTo>
                  <a:pt x="1" y="93129"/>
                </a:lnTo>
                <a:cubicBezTo>
                  <a:pt x="1" y="41695"/>
                  <a:pt x="41696" y="0"/>
                  <a:pt x="93130" y="0"/>
                </a:cubicBezTo>
                <a:close/>
              </a:path>
            </a:pathLst>
          </a:custGeom>
          <a:noFill/>
          <a:ln w="1905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DD326537-D619-7CD8-A412-140D7E1F564D}"/>
              </a:ext>
            </a:extLst>
          </p:cNvPr>
          <p:cNvSpPr/>
          <p:nvPr/>
        </p:nvSpPr>
        <p:spPr>
          <a:xfrm>
            <a:off x="8579342" y="2337502"/>
            <a:ext cx="2642950" cy="2182996"/>
          </a:xfrm>
          <a:custGeom>
            <a:avLst/>
            <a:gdLst>
              <a:gd name="connsiteX0" fmla="*/ 93130 w 1341269"/>
              <a:gd name="connsiteY0" fmla="*/ 0 h 1107847"/>
              <a:gd name="connsiteX1" fmla="*/ 1248140 w 1341269"/>
              <a:gd name="connsiteY1" fmla="*/ 0 h 1107847"/>
              <a:gd name="connsiteX2" fmla="*/ 1341269 w 1341269"/>
              <a:gd name="connsiteY2" fmla="*/ 93129 h 1107847"/>
              <a:gd name="connsiteX3" fmla="*/ 1341269 w 1341269"/>
              <a:gd name="connsiteY3" fmla="*/ 715564 h 1107847"/>
              <a:gd name="connsiteX4" fmla="*/ 1248140 w 1341269"/>
              <a:gd name="connsiteY4" fmla="*/ 808693 h 1107847"/>
              <a:gd name="connsiteX5" fmla="*/ 231295 w 1341269"/>
              <a:gd name="connsiteY5" fmla="*/ 808693 h 1107847"/>
              <a:gd name="connsiteX6" fmla="*/ 0 w 1341269"/>
              <a:gd name="connsiteY6" fmla="*/ 1107847 h 1107847"/>
              <a:gd name="connsiteX7" fmla="*/ 0 w 1341269"/>
              <a:gd name="connsiteY7" fmla="*/ 676946 h 1107847"/>
              <a:gd name="connsiteX8" fmla="*/ 1 w 1341269"/>
              <a:gd name="connsiteY8" fmla="*/ 676946 h 1107847"/>
              <a:gd name="connsiteX9" fmla="*/ 1 w 1341269"/>
              <a:gd name="connsiteY9" fmla="*/ 93129 h 1107847"/>
              <a:gd name="connsiteX10" fmla="*/ 93130 w 1341269"/>
              <a:gd name="connsiteY10" fmla="*/ 0 h 1107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41269" h="1107847">
                <a:moveTo>
                  <a:pt x="93130" y="0"/>
                </a:moveTo>
                <a:lnTo>
                  <a:pt x="1248140" y="0"/>
                </a:lnTo>
                <a:cubicBezTo>
                  <a:pt x="1299574" y="0"/>
                  <a:pt x="1341269" y="41695"/>
                  <a:pt x="1341269" y="93129"/>
                </a:cubicBezTo>
                <a:lnTo>
                  <a:pt x="1341269" y="715564"/>
                </a:lnTo>
                <a:cubicBezTo>
                  <a:pt x="1341269" y="766998"/>
                  <a:pt x="1299574" y="808693"/>
                  <a:pt x="1248140" y="808693"/>
                </a:cubicBezTo>
                <a:lnTo>
                  <a:pt x="231295" y="808693"/>
                </a:lnTo>
                <a:lnTo>
                  <a:pt x="0" y="1107847"/>
                </a:lnTo>
                <a:lnTo>
                  <a:pt x="0" y="676946"/>
                </a:lnTo>
                <a:lnTo>
                  <a:pt x="1" y="676946"/>
                </a:lnTo>
                <a:lnTo>
                  <a:pt x="1" y="93129"/>
                </a:lnTo>
                <a:cubicBezTo>
                  <a:pt x="1" y="41695"/>
                  <a:pt x="41696" y="0"/>
                  <a:pt x="93130" y="0"/>
                </a:cubicBezTo>
                <a:close/>
              </a:path>
            </a:pathLst>
          </a:custGeom>
          <a:noFill/>
          <a:ln w="1905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5FB3146E-33AE-8FA0-0BFA-4F21953BD2AF}"/>
              </a:ext>
            </a:extLst>
          </p:cNvPr>
          <p:cNvSpPr/>
          <p:nvPr/>
        </p:nvSpPr>
        <p:spPr>
          <a:xfrm>
            <a:off x="4704113" y="2337502"/>
            <a:ext cx="1408655" cy="1163506"/>
          </a:xfrm>
          <a:custGeom>
            <a:avLst/>
            <a:gdLst>
              <a:gd name="connsiteX0" fmla="*/ 93130 w 1341269"/>
              <a:gd name="connsiteY0" fmla="*/ 0 h 1107847"/>
              <a:gd name="connsiteX1" fmla="*/ 1248140 w 1341269"/>
              <a:gd name="connsiteY1" fmla="*/ 0 h 1107847"/>
              <a:gd name="connsiteX2" fmla="*/ 1341269 w 1341269"/>
              <a:gd name="connsiteY2" fmla="*/ 93129 h 1107847"/>
              <a:gd name="connsiteX3" fmla="*/ 1341269 w 1341269"/>
              <a:gd name="connsiteY3" fmla="*/ 715564 h 1107847"/>
              <a:gd name="connsiteX4" fmla="*/ 1248140 w 1341269"/>
              <a:gd name="connsiteY4" fmla="*/ 808693 h 1107847"/>
              <a:gd name="connsiteX5" fmla="*/ 231295 w 1341269"/>
              <a:gd name="connsiteY5" fmla="*/ 808693 h 1107847"/>
              <a:gd name="connsiteX6" fmla="*/ 0 w 1341269"/>
              <a:gd name="connsiteY6" fmla="*/ 1107847 h 1107847"/>
              <a:gd name="connsiteX7" fmla="*/ 0 w 1341269"/>
              <a:gd name="connsiteY7" fmla="*/ 676946 h 1107847"/>
              <a:gd name="connsiteX8" fmla="*/ 1 w 1341269"/>
              <a:gd name="connsiteY8" fmla="*/ 676946 h 1107847"/>
              <a:gd name="connsiteX9" fmla="*/ 1 w 1341269"/>
              <a:gd name="connsiteY9" fmla="*/ 93129 h 1107847"/>
              <a:gd name="connsiteX10" fmla="*/ 93130 w 1341269"/>
              <a:gd name="connsiteY10" fmla="*/ 0 h 1107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41269" h="1107847">
                <a:moveTo>
                  <a:pt x="93130" y="0"/>
                </a:moveTo>
                <a:lnTo>
                  <a:pt x="1248140" y="0"/>
                </a:lnTo>
                <a:cubicBezTo>
                  <a:pt x="1299574" y="0"/>
                  <a:pt x="1341269" y="41695"/>
                  <a:pt x="1341269" y="93129"/>
                </a:cubicBezTo>
                <a:lnTo>
                  <a:pt x="1341269" y="715564"/>
                </a:lnTo>
                <a:cubicBezTo>
                  <a:pt x="1341269" y="766998"/>
                  <a:pt x="1299574" y="808693"/>
                  <a:pt x="1248140" y="808693"/>
                </a:cubicBezTo>
                <a:lnTo>
                  <a:pt x="231295" y="808693"/>
                </a:lnTo>
                <a:lnTo>
                  <a:pt x="0" y="1107847"/>
                </a:lnTo>
                <a:lnTo>
                  <a:pt x="0" y="676946"/>
                </a:lnTo>
                <a:lnTo>
                  <a:pt x="1" y="676946"/>
                </a:lnTo>
                <a:lnTo>
                  <a:pt x="1" y="93129"/>
                </a:lnTo>
                <a:cubicBezTo>
                  <a:pt x="1" y="41695"/>
                  <a:pt x="41696" y="0"/>
                  <a:pt x="93130" y="0"/>
                </a:cubicBezTo>
                <a:close/>
              </a:path>
            </a:pathLst>
          </a:custGeom>
          <a:noFill/>
          <a:ln w="1016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093A41CF-BE06-330A-C419-FC4FD95A14AA}"/>
              </a:ext>
            </a:extLst>
          </p:cNvPr>
          <p:cNvSpPr/>
          <p:nvPr/>
        </p:nvSpPr>
        <p:spPr>
          <a:xfrm>
            <a:off x="1663435" y="2337502"/>
            <a:ext cx="624035" cy="515434"/>
          </a:xfrm>
          <a:custGeom>
            <a:avLst/>
            <a:gdLst>
              <a:gd name="connsiteX0" fmla="*/ 93130 w 1341269"/>
              <a:gd name="connsiteY0" fmla="*/ 0 h 1107847"/>
              <a:gd name="connsiteX1" fmla="*/ 1248140 w 1341269"/>
              <a:gd name="connsiteY1" fmla="*/ 0 h 1107847"/>
              <a:gd name="connsiteX2" fmla="*/ 1341269 w 1341269"/>
              <a:gd name="connsiteY2" fmla="*/ 93129 h 1107847"/>
              <a:gd name="connsiteX3" fmla="*/ 1341269 w 1341269"/>
              <a:gd name="connsiteY3" fmla="*/ 715564 h 1107847"/>
              <a:gd name="connsiteX4" fmla="*/ 1248140 w 1341269"/>
              <a:gd name="connsiteY4" fmla="*/ 808693 h 1107847"/>
              <a:gd name="connsiteX5" fmla="*/ 231295 w 1341269"/>
              <a:gd name="connsiteY5" fmla="*/ 808693 h 1107847"/>
              <a:gd name="connsiteX6" fmla="*/ 0 w 1341269"/>
              <a:gd name="connsiteY6" fmla="*/ 1107847 h 1107847"/>
              <a:gd name="connsiteX7" fmla="*/ 0 w 1341269"/>
              <a:gd name="connsiteY7" fmla="*/ 676946 h 1107847"/>
              <a:gd name="connsiteX8" fmla="*/ 1 w 1341269"/>
              <a:gd name="connsiteY8" fmla="*/ 676946 h 1107847"/>
              <a:gd name="connsiteX9" fmla="*/ 1 w 1341269"/>
              <a:gd name="connsiteY9" fmla="*/ 93129 h 1107847"/>
              <a:gd name="connsiteX10" fmla="*/ 93130 w 1341269"/>
              <a:gd name="connsiteY10" fmla="*/ 0 h 1107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41269" h="1107847">
                <a:moveTo>
                  <a:pt x="93130" y="0"/>
                </a:moveTo>
                <a:lnTo>
                  <a:pt x="1248140" y="0"/>
                </a:lnTo>
                <a:cubicBezTo>
                  <a:pt x="1299574" y="0"/>
                  <a:pt x="1341269" y="41695"/>
                  <a:pt x="1341269" y="93129"/>
                </a:cubicBezTo>
                <a:lnTo>
                  <a:pt x="1341269" y="715564"/>
                </a:lnTo>
                <a:cubicBezTo>
                  <a:pt x="1341269" y="766998"/>
                  <a:pt x="1299574" y="808693"/>
                  <a:pt x="1248140" y="808693"/>
                </a:cubicBezTo>
                <a:lnTo>
                  <a:pt x="231295" y="808693"/>
                </a:lnTo>
                <a:lnTo>
                  <a:pt x="0" y="1107847"/>
                </a:lnTo>
                <a:lnTo>
                  <a:pt x="0" y="676946"/>
                </a:lnTo>
                <a:lnTo>
                  <a:pt x="1" y="676946"/>
                </a:lnTo>
                <a:lnTo>
                  <a:pt x="1" y="93129"/>
                </a:lnTo>
                <a:cubicBezTo>
                  <a:pt x="1" y="41695"/>
                  <a:pt x="41696" y="0"/>
                  <a:pt x="93130" y="0"/>
                </a:cubicBezTo>
                <a:close/>
              </a:path>
            </a:pathLst>
          </a:custGeom>
          <a:noFill/>
          <a:ln w="508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2023-06-04T01:43:39Z</dcterms:modified>
</cp:coreProperties>
</file>