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2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1378" r:id="rId2"/>
    <p:sldId id="1379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452A"/>
    <a:srgbClr val="FFFFFF"/>
    <a:srgbClr val="E6E6E6"/>
    <a:srgbClr val="000000"/>
    <a:srgbClr val="B91B36"/>
    <a:srgbClr val="CE2C4B"/>
    <a:srgbClr val="E5EACA"/>
    <a:srgbClr val="F5817C"/>
    <a:srgbClr val="00006E"/>
    <a:srgbClr val="E0D3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48" autoAdjust="0"/>
    <p:restoredTop sz="95882" autoAdjust="0"/>
  </p:normalViewPr>
  <p:slideViewPr>
    <p:cSldViewPr>
      <p:cViewPr varScale="1">
        <p:scale>
          <a:sx n="86" d="100"/>
          <a:sy n="86" d="100"/>
        </p:scale>
        <p:origin x="80" y="9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2796" y="64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5842" y="4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/>
          <a:lstStyle>
            <a:lvl1pPr algn="r">
              <a:defRPr sz="1200"/>
            </a:lvl1pPr>
          </a:lstStyle>
          <a:p>
            <a:fld id="{6F4CFCD9-AB4C-496F-8612-F0F8664423E6}" type="datetimeFigureOut">
              <a:rPr kumimoji="1" lang="ja-JP" altLang="en-US" smtClean="0"/>
              <a:pPr/>
              <a:t>2023/6/4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4" y="9440649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5842" y="9440649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 anchor="b"/>
          <a:lstStyle>
            <a:lvl1pPr algn="r">
              <a:defRPr sz="1200"/>
            </a:lvl1pPr>
          </a:lstStyle>
          <a:p>
            <a:fld id="{EA266F6F-572E-4F96-8CF3-85720C61F9E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93730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42" y="4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/>
          <a:lstStyle>
            <a:lvl1pPr algn="r">
              <a:defRPr sz="1200"/>
            </a:lvl1pPr>
          </a:lstStyle>
          <a:p>
            <a:fld id="{16D5FD97-398B-40BA-82A0-DA12832C9B1F}" type="datetimeFigureOut">
              <a:rPr kumimoji="1" lang="ja-JP" altLang="en-US" smtClean="0"/>
              <a:pPr/>
              <a:t>2023/6/4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29400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75" tIns="45739" rIns="91475" bIns="45739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1" y="4721185"/>
            <a:ext cx="5445760" cy="4472702"/>
          </a:xfrm>
          <a:prstGeom prst="rect">
            <a:avLst/>
          </a:prstGeom>
        </p:spPr>
        <p:txBody>
          <a:bodyPr vert="horz" lIns="91475" tIns="45739" rIns="91475" bIns="45739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4" y="9440649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42" y="9440649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 anchor="b"/>
          <a:lstStyle>
            <a:lvl1pPr algn="r">
              <a:defRPr sz="1200"/>
            </a:lvl1pPr>
          </a:lstStyle>
          <a:p>
            <a:fld id="{10AA0854-438B-41A8-8FE1-BD260059122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550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A0854-438B-41A8-8FE1-BD260059122B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770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A0854-438B-41A8-8FE1-BD260059122B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8832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2255574" y="2780928"/>
            <a:ext cx="7653269" cy="576064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bg1"/>
                </a:solidFill>
                <a:latin typeface="+mj-ea"/>
                <a:ea typeface="+mj-e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dirty="0"/>
              <a:t>マスタ サブタイトルの書式設定</a:t>
            </a:r>
          </a:p>
        </p:txBody>
      </p:sp>
      <p:sp>
        <p:nvSpPr>
          <p:cNvPr id="14" name="タイトル 1"/>
          <p:cNvSpPr>
            <a:spLocks noGrp="1"/>
          </p:cNvSpPr>
          <p:nvPr>
            <p:ph type="ctrTitle" hasCustomPrompt="1"/>
          </p:nvPr>
        </p:nvSpPr>
        <p:spPr>
          <a:xfrm>
            <a:off x="2255574" y="3645025"/>
            <a:ext cx="7680853" cy="402182"/>
          </a:xfrm>
        </p:spPr>
        <p:txBody>
          <a:bodyPr>
            <a:normAutofit/>
          </a:bodyPr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A3B663D-7EE5-474F-B42C-BCAEBD36A856}" type="datetime1">
              <a:rPr kumimoji="1" lang="ja-JP" altLang="en-US" smtClean="0"/>
              <a:pPr/>
              <a:t>2023/6/4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06FA8C1-BD2C-4623-BE0F-3FA695B38243}" type="datetime1">
              <a:rPr kumimoji="1" lang="ja-JP" altLang="en-US" smtClean="0"/>
              <a:pPr/>
              <a:t>2023/6/4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227864" y="6525344"/>
            <a:ext cx="2844800" cy="216024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441896B1-EEF4-4E14-A673-71CB558AAA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F8785F94-E328-76CE-C55A-2FFB207727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400" y="620688"/>
            <a:ext cx="4079776" cy="422530"/>
          </a:xfrm>
          <a:noFill/>
        </p:spPr>
        <p:txBody>
          <a:bodyPr>
            <a:normAutofit/>
          </a:bodyPr>
          <a:lstStyle>
            <a:lvl1pPr algn="l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/>
              <a:t>マスタ テキストの書式設定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775520" y="6537307"/>
            <a:ext cx="3860800" cy="216024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dirty="0"/>
              <a:t>Copyright (c) </a:t>
            </a:r>
            <a:r>
              <a:rPr lang="en-US" altLang="ja-JP" dirty="0" err="1"/>
              <a:t>freesale</a:t>
            </a:r>
            <a:r>
              <a:rPr lang="en-US" altLang="ja-JP" dirty="0"/>
              <a:t> All Rights Reserved. </a:t>
            </a:r>
            <a:endParaRPr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pic>
        <p:nvPicPr>
          <p:cNvPr id="5" name="グラフィックス 4">
            <a:extLst>
              <a:ext uri="{FF2B5EF4-FFF2-40B4-BE49-F238E27FC236}">
                <a16:creationId xmlns:a16="http://schemas.microsoft.com/office/drawing/2014/main" id="{1BD6EE38-48F3-47D6-2F21-1D453C5753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2601" t="195" r="2601" b="-195"/>
          <a:stretch/>
        </p:blipFill>
        <p:spPr>
          <a:xfrm>
            <a:off x="11663720" y="463039"/>
            <a:ext cx="241824" cy="3385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pic>
        <p:nvPicPr>
          <p:cNvPr id="7" name="グラフィックス 6">
            <a:extLst>
              <a:ext uri="{FF2B5EF4-FFF2-40B4-BE49-F238E27FC236}">
                <a16:creationId xmlns:a16="http://schemas.microsoft.com/office/drawing/2014/main" id="{DE7E3D14-C3E4-C5F9-3500-370C5115265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2601" t="195" r="2601" b="-195"/>
          <a:stretch/>
        </p:blipFill>
        <p:spPr>
          <a:xfrm>
            <a:off x="11663720" y="463039"/>
            <a:ext cx="241824" cy="3385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319D9C7-EAA5-4BDA-AC4B-7B6EFB39FD76}" type="datetime1">
              <a:rPr kumimoji="1" lang="ja-JP" altLang="en-US" smtClean="0"/>
              <a:pPr/>
              <a:t>2023/6/4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pic>
        <p:nvPicPr>
          <p:cNvPr id="6" name="グラフィックス 5">
            <a:extLst>
              <a:ext uri="{FF2B5EF4-FFF2-40B4-BE49-F238E27FC236}">
                <a16:creationId xmlns:a16="http://schemas.microsoft.com/office/drawing/2014/main" id="{9FD9226A-B6BE-EC2C-8696-91E57D4222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2601" t="195" r="2601" b="-195"/>
          <a:stretch/>
        </p:blipFill>
        <p:spPr>
          <a:xfrm>
            <a:off x="11663720" y="463039"/>
            <a:ext cx="241824" cy="3385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9AD50A73-F8A2-4CFE-9F97-2CD1B670ABFC}" type="datetime1">
              <a:rPr kumimoji="1" lang="ja-JP" altLang="en-US" smtClean="0"/>
              <a:pPr/>
              <a:t>2023/6/4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pic>
        <p:nvPicPr>
          <p:cNvPr id="5" name="グラフィックス 4">
            <a:extLst>
              <a:ext uri="{FF2B5EF4-FFF2-40B4-BE49-F238E27FC236}">
                <a16:creationId xmlns:a16="http://schemas.microsoft.com/office/drawing/2014/main" id="{EE62F4AD-81EB-9181-8C72-5B6E32D6E7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2601" t="195" r="2601" b="-195"/>
          <a:stretch/>
        </p:blipFill>
        <p:spPr>
          <a:xfrm>
            <a:off x="11663720" y="463039"/>
            <a:ext cx="241824" cy="3385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B392486-75A5-48A6-887D-F7DCC4179B1D}" type="datetime1">
              <a:rPr kumimoji="1" lang="ja-JP" altLang="en-US" smtClean="0"/>
              <a:pPr/>
              <a:t>2023/6/4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9FC8A2D-DC99-4C70-B63D-3D54155959F1}" type="datetime1">
              <a:rPr kumimoji="1" lang="ja-JP" altLang="en-US" smtClean="0"/>
              <a:pPr/>
              <a:t>2023/6/4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168341" y="6525344"/>
            <a:ext cx="2844800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41896B1-EEF4-4E14-A673-71CB558AAA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3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kumimoji="1" sz="2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C21849DB-001F-7F58-A3FC-0FC422996592}"/>
              </a:ext>
            </a:extLst>
          </p:cNvPr>
          <p:cNvGrpSpPr/>
          <p:nvPr/>
        </p:nvGrpSpPr>
        <p:grpSpPr>
          <a:xfrm>
            <a:off x="4057650" y="2178043"/>
            <a:ext cx="4079875" cy="2851358"/>
            <a:chOff x="4057650" y="2178043"/>
            <a:chExt cx="4079875" cy="2851358"/>
          </a:xfrm>
        </p:grpSpPr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CB5A44BA-28A6-5015-9FDA-1FE68ADBA412}"/>
                </a:ext>
              </a:extLst>
            </p:cNvPr>
            <p:cNvGrpSpPr/>
            <p:nvPr/>
          </p:nvGrpSpPr>
          <p:grpSpPr>
            <a:xfrm>
              <a:off x="4474925" y="2178046"/>
              <a:ext cx="3327246" cy="2851355"/>
              <a:chOff x="1648979" y="2624153"/>
              <a:chExt cx="1569675" cy="1345166"/>
            </a:xfrm>
          </p:grpSpPr>
          <p:grpSp>
            <p:nvGrpSpPr>
              <p:cNvPr id="12" name="グループ化 11">
                <a:extLst>
                  <a:ext uri="{FF2B5EF4-FFF2-40B4-BE49-F238E27FC236}">
                    <a16:creationId xmlns:a16="http://schemas.microsoft.com/office/drawing/2014/main" id="{D0229A67-AE0C-606D-FE38-F20454B23613}"/>
                  </a:ext>
                </a:extLst>
              </p:cNvPr>
              <p:cNvGrpSpPr/>
              <p:nvPr/>
            </p:nvGrpSpPr>
            <p:grpSpPr>
              <a:xfrm>
                <a:off x="1648979" y="2624153"/>
                <a:ext cx="1569675" cy="1345166"/>
                <a:chOff x="1487490" y="2471752"/>
                <a:chExt cx="1569675" cy="1345166"/>
              </a:xfrm>
            </p:grpSpPr>
            <p:sp>
              <p:nvSpPr>
                <p:cNvPr id="17" name="矢印: 五方向 16">
                  <a:extLst>
                    <a:ext uri="{FF2B5EF4-FFF2-40B4-BE49-F238E27FC236}">
                      <a16:creationId xmlns:a16="http://schemas.microsoft.com/office/drawing/2014/main" id="{80E5500F-CD8C-0153-C55B-72C21C392DE9}"/>
                    </a:ext>
                  </a:extLst>
                </p:cNvPr>
                <p:cNvSpPr/>
                <p:nvPr/>
              </p:nvSpPr>
              <p:spPr>
                <a:xfrm rot="16200000">
                  <a:off x="1599745" y="2359497"/>
                  <a:ext cx="1345165" cy="1569675"/>
                </a:xfrm>
                <a:prstGeom prst="homePlate">
                  <a:avLst>
                    <a:gd name="adj" fmla="val 37282"/>
                  </a:avLst>
                </a:prstGeom>
                <a:noFill/>
                <a:ln w="1270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18" name="四角形: 上の 2 つの角を丸める 17">
                  <a:extLst>
                    <a:ext uri="{FF2B5EF4-FFF2-40B4-BE49-F238E27FC236}">
                      <a16:creationId xmlns:a16="http://schemas.microsoft.com/office/drawing/2014/main" id="{63645FBD-602C-BCEA-8337-42032E222FC4}"/>
                    </a:ext>
                  </a:extLst>
                </p:cNvPr>
                <p:cNvSpPr/>
                <p:nvPr/>
              </p:nvSpPr>
              <p:spPr>
                <a:xfrm>
                  <a:off x="2084031" y="3230094"/>
                  <a:ext cx="376592" cy="586824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noFill/>
                <a:ln w="1270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13" name="楕円 12">
                <a:extLst>
                  <a:ext uri="{FF2B5EF4-FFF2-40B4-BE49-F238E27FC236}">
                    <a16:creationId xmlns:a16="http://schemas.microsoft.com/office/drawing/2014/main" id="{811C7B73-09A0-7F3A-50D7-DAE7761AE266}"/>
                  </a:ext>
                </a:extLst>
              </p:cNvPr>
              <p:cNvSpPr/>
              <p:nvPr/>
            </p:nvSpPr>
            <p:spPr>
              <a:xfrm>
                <a:off x="2289642" y="3581400"/>
                <a:ext cx="124101" cy="124101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 w="5715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1AEA0504-84BA-E521-C344-80C9E476E4C4}"/>
                </a:ext>
              </a:extLst>
            </p:cNvPr>
            <p:cNvSpPr/>
            <p:nvPr/>
          </p:nvSpPr>
          <p:spPr>
            <a:xfrm>
              <a:off x="4057650" y="2178043"/>
              <a:ext cx="4079875" cy="1330325"/>
            </a:xfrm>
            <a:custGeom>
              <a:avLst/>
              <a:gdLst>
                <a:gd name="connsiteX0" fmla="*/ 0 w 4079875"/>
                <a:gd name="connsiteY0" fmla="*/ 1330325 h 1330325"/>
                <a:gd name="connsiteX1" fmla="*/ 2066925 w 4079875"/>
                <a:gd name="connsiteY1" fmla="*/ 0 h 1330325"/>
                <a:gd name="connsiteX2" fmla="*/ 4079875 w 4079875"/>
                <a:gd name="connsiteY2" fmla="*/ 1273175 h 1330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79875" h="1330325">
                  <a:moveTo>
                    <a:pt x="0" y="1330325"/>
                  </a:moveTo>
                  <a:lnTo>
                    <a:pt x="2066925" y="0"/>
                  </a:lnTo>
                  <a:lnTo>
                    <a:pt x="4079875" y="1273175"/>
                  </a:lnTo>
                </a:path>
              </a:pathLst>
            </a:custGeom>
            <a:noFill/>
            <a:ln w="254000"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15191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9B37277F-CBE1-6D18-99B8-09D5B81D6996}"/>
              </a:ext>
            </a:extLst>
          </p:cNvPr>
          <p:cNvGrpSpPr/>
          <p:nvPr/>
        </p:nvGrpSpPr>
        <p:grpSpPr>
          <a:xfrm>
            <a:off x="7032104" y="3403979"/>
            <a:ext cx="4079875" cy="2851358"/>
            <a:chOff x="4057650" y="2178043"/>
            <a:chExt cx="4079875" cy="2851358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6F8026B2-809C-499E-58AF-CB7993E7CF1C}"/>
                </a:ext>
              </a:extLst>
            </p:cNvPr>
            <p:cNvGrpSpPr/>
            <p:nvPr/>
          </p:nvGrpSpPr>
          <p:grpSpPr>
            <a:xfrm>
              <a:off x="4474925" y="2178046"/>
              <a:ext cx="3327246" cy="2851355"/>
              <a:chOff x="1648979" y="2624153"/>
              <a:chExt cx="1569675" cy="1345166"/>
            </a:xfrm>
          </p:grpSpPr>
          <p:grpSp>
            <p:nvGrpSpPr>
              <p:cNvPr id="11" name="グループ化 10">
                <a:extLst>
                  <a:ext uri="{FF2B5EF4-FFF2-40B4-BE49-F238E27FC236}">
                    <a16:creationId xmlns:a16="http://schemas.microsoft.com/office/drawing/2014/main" id="{B0AC9241-2418-C521-5F73-B87AF054F2F0}"/>
                  </a:ext>
                </a:extLst>
              </p:cNvPr>
              <p:cNvGrpSpPr/>
              <p:nvPr/>
            </p:nvGrpSpPr>
            <p:grpSpPr>
              <a:xfrm>
                <a:off x="1648979" y="2624153"/>
                <a:ext cx="1569675" cy="1345166"/>
                <a:chOff x="1487490" y="2471752"/>
                <a:chExt cx="1569675" cy="1345166"/>
              </a:xfrm>
            </p:grpSpPr>
            <p:sp>
              <p:nvSpPr>
                <p:cNvPr id="13" name="矢印: 五方向 12">
                  <a:extLst>
                    <a:ext uri="{FF2B5EF4-FFF2-40B4-BE49-F238E27FC236}">
                      <a16:creationId xmlns:a16="http://schemas.microsoft.com/office/drawing/2014/main" id="{DB0E22BF-9098-91FF-8132-54847EC82C58}"/>
                    </a:ext>
                  </a:extLst>
                </p:cNvPr>
                <p:cNvSpPr/>
                <p:nvPr/>
              </p:nvSpPr>
              <p:spPr>
                <a:xfrm rot="16200000">
                  <a:off x="1599745" y="2359497"/>
                  <a:ext cx="1345165" cy="1569675"/>
                </a:xfrm>
                <a:prstGeom prst="homePlate">
                  <a:avLst>
                    <a:gd name="adj" fmla="val 37282"/>
                  </a:avLst>
                </a:prstGeom>
                <a:noFill/>
                <a:ln w="1270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14" name="四角形: 上の 2 つの角を丸める 13">
                  <a:extLst>
                    <a:ext uri="{FF2B5EF4-FFF2-40B4-BE49-F238E27FC236}">
                      <a16:creationId xmlns:a16="http://schemas.microsoft.com/office/drawing/2014/main" id="{047A5E2B-EFCF-5F8B-85D3-EE27D9DD6DB7}"/>
                    </a:ext>
                  </a:extLst>
                </p:cNvPr>
                <p:cNvSpPr/>
                <p:nvPr/>
              </p:nvSpPr>
              <p:spPr>
                <a:xfrm>
                  <a:off x="2084031" y="3230094"/>
                  <a:ext cx="376592" cy="586824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noFill/>
                <a:ln w="1270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12" name="楕円 11">
                <a:extLst>
                  <a:ext uri="{FF2B5EF4-FFF2-40B4-BE49-F238E27FC236}">
                    <a16:creationId xmlns:a16="http://schemas.microsoft.com/office/drawing/2014/main" id="{06225962-366D-7749-2E4E-C91DC1689454}"/>
                  </a:ext>
                </a:extLst>
              </p:cNvPr>
              <p:cNvSpPr/>
              <p:nvPr/>
            </p:nvSpPr>
            <p:spPr>
              <a:xfrm>
                <a:off x="2289642" y="3581400"/>
                <a:ext cx="124101" cy="124101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 w="5715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F3224245-2C12-8566-A8AF-CC922A5F184B}"/>
                </a:ext>
              </a:extLst>
            </p:cNvPr>
            <p:cNvSpPr/>
            <p:nvPr/>
          </p:nvSpPr>
          <p:spPr>
            <a:xfrm>
              <a:off x="4057650" y="2178043"/>
              <a:ext cx="4079875" cy="1330325"/>
            </a:xfrm>
            <a:custGeom>
              <a:avLst/>
              <a:gdLst>
                <a:gd name="connsiteX0" fmla="*/ 0 w 4079875"/>
                <a:gd name="connsiteY0" fmla="*/ 1330325 h 1330325"/>
                <a:gd name="connsiteX1" fmla="*/ 2066925 w 4079875"/>
                <a:gd name="connsiteY1" fmla="*/ 0 h 1330325"/>
                <a:gd name="connsiteX2" fmla="*/ 4079875 w 4079875"/>
                <a:gd name="connsiteY2" fmla="*/ 1273175 h 1330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79875" h="1330325">
                  <a:moveTo>
                    <a:pt x="0" y="1330325"/>
                  </a:moveTo>
                  <a:lnTo>
                    <a:pt x="2066925" y="0"/>
                  </a:lnTo>
                  <a:lnTo>
                    <a:pt x="4079875" y="1273175"/>
                  </a:lnTo>
                </a:path>
              </a:pathLst>
            </a:custGeom>
            <a:noFill/>
            <a:ln w="254000"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A3A95969-B640-5185-9E19-4E80C2D53B36}"/>
              </a:ext>
            </a:extLst>
          </p:cNvPr>
          <p:cNvGrpSpPr/>
          <p:nvPr/>
        </p:nvGrpSpPr>
        <p:grpSpPr>
          <a:xfrm>
            <a:off x="2649429" y="4200563"/>
            <a:ext cx="2940079" cy="2054771"/>
            <a:chOff x="4057650" y="2178045"/>
            <a:chExt cx="4079875" cy="2851354"/>
          </a:xfrm>
        </p:grpSpPr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BF631C41-EECC-AF6A-B6F3-F94D0374EE42}"/>
                </a:ext>
              </a:extLst>
            </p:cNvPr>
            <p:cNvGrpSpPr/>
            <p:nvPr/>
          </p:nvGrpSpPr>
          <p:grpSpPr>
            <a:xfrm>
              <a:off x="4474925" y="2178046"/>
              <a:ext cx="3327246" cy="2851353"/>
              <a:chOff x="1648979" y="2624153"/>
              <a:chExt cx="1569675" cy="1345165"/>
            </a:xfrm>
          </p:grpSpPr>
          <p:grpSp>
            <p:nvGrpSpPr>
              <p:cNvPr id="18" name="グループ化 17">
                <a:extLst>
                  <a:ext uri="{FF2B5EF4-FFF2-40B4-BE49-F238E27FC236}">
                    <a16:creationId xmlns:a16="http://schemas.microsoft.com/office/drawing/2014/main" id="{924AED68-5B92-A0FA-C5E8-D99F7895775F}"/>
                  </a:ext>
                </a:extLst>
              </p:cNvPr>
              <p:cNvGrpSpPr/>
              <p:nvPr/>
            </p:nvGrpSpPr>
            <p:grpSpPr>
              <a:xfrm>
                <a:off x="1648979" y="2624153"/>
                <a:ext cx="1569675" cy="1345165"/>
                <a:chOff x="1487490" y="2471752"/>
                <a:chExt cx="1569675" cy="1345165"/>
              </a:xfrm>
            </p:grpSpPr>
            <p:sp>
              <p:nvSpPr>
                <p:cNvPr id="20" name="矢印: 五方向 19">
                  <a:extLst>
                    <a:ext uri="{FF2B5EF4-FFF2-40B4-BE49-F238E27FC236}">
                      <a16:creationId xmlns:a16="http://schemas.microsoft.com/office/drawing/2014/main" id="{11059B03-5A92-F154-30B8-7732D841C56A}"/>
                    </a:ext>
                  </a:extLst>
                </p:cNvPr>
                <p:cNvSpPr/>
                <p:nvPr/>
              </p:nvSpPr>
              <p:spPr>
                <a:xfrm rot="16200000">
                  <a:off x="1599745" y="2359497"/>
                  <a:ext cx="1345165" cy="1569675"/>
                </a:xfrm>
                <a:prstGeom prst="homePlate">
                  <a:avLst>
                    <a:gd name="adj" fmla="val 37282"/>
                  </a:avLst>
                </a:prstGeom>
                <a:noFill/>
                <a:ln w="1016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21" name="四角形: 上の 2 つの角を丸める 20">
                  <a:extLst>
                    <a:ext uri="{FF2B5EF4-FFF2-40B4-BE49-F238E27FC236}">
                      <a16:creationId xmlns:a16="http://schemas.microsoft.com/office/drawing/2014/main" id="{8E38D424-FA23-0BFA-E3A9-FA062890383E}"/>
                    </a:ext>
                  </a:extLst>
                </p:cNvPr>
                <p:cNvSpPr/>
                <p:nvPr/>
              </p:nvSpPr>
              <p:spPr>
                <a:xfrm>
                  <a:off x="2084031" y="3197637"/>
                  <a:ext cx="376592" cy="586824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noFill/>
                <a:ln w="1270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19" name="楕円 18">
                <a:extLst>
                  <a:ext uri="{FF2B5EF4-FFF2-40B4-BE49-F238E27FC236}">
                    <a16:creationId xmlns:a16="http://schemas.microsoft.com/office/drawing/2014/main" id="{FF2C3CF9-27C5-6213-4604-EC1D749C8418}"/>
                  </a:ext>
                </a:extLst>
              </p:cNvPr>
              <p:cNvSpPr/>
              <p:nvPr/>
            </p:nvSpPr>
            <p:spPr>
              <a:xfrm>
                <a:off x="2289642" y="3581400"/>
                <a:ext cx="124101" cy="124101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 w="5715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17" name="フリーフォーム: 図形 16">
              <a:extLst>
                <a:ext uri="{FF2B5EF4-FFF2-40B4-BE49-F238E27FC236}">
                  <a16:creationId xmlns:a16="http://schemas.microsoft.com/office/drawing/2014/main" id="{13B61A7F-F922-4F78-0537-2DBF133319BA}"/>
                </a:ext>
              </a:extLst>
            </p:cNvPr>
            <p:cNvSpPr/>
            <p:nvPr/>
          </p:nvSpPr>
          <p:spPr>
            <a:xfrm>
              <a:off x="4057650" y="2178045"/>
              <a:ext cx="4079875" cy="1330325"/>
            </a:xfrm>
            <a:custGeom>
              <a:avLst/>
              <a:gdLst>
                <a:gd name="connsiteX0" fmla="*/ 0 w 4079875"/>
                <a:gd name="connsiteY0" fmla="*/ 1330325 h 1330325"/>
                <a:gd name="connsiteX1" fmla="*/ 2066925 w 4079875"/>
                <a:gd name="connsiteY1" fmla="*/ 0 h 1330325"/>
                <a:gd name="connsiteX2" fmla="*/ 4079875 w 4079875"/>
                <a:gd name="connsiteY2" fmla="*/ 1273175 h 1330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79875" h="1330325">
                  <a:moveTo>
                    <a:pt x="0" y="1330325"/>
                  </a:moveTo>
                  <a:lnTo>
                    <a:pt x="2066925" y="0"/>
                  </a:lnTo>
                  <a:lnTo>
                    <a:pt x="4079875" y="1273175"/>
                  </a:lnTo>
                </a:path>
              </a:pathLst>
            </a:custGeom>
            <a:noFill/>
            <a:ln w="228600"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11D8E2FC-948B-2E4E-F57E-DF501C11F4CF}"/>
              </a:ext>
            </a:extLst>
          </p:cNvPr>
          <p:cNvGrpSpPr/>
          <p:nvPr/>
        </p:nvGrpSpPr>
        <p:grpSpPr>
          <a:xfrm>
            <a:off x="8172018" y="1074638"/>
            <a:ext cx="1765408" cy="1252464"/>
            <a:chOff x="4057650" y="2134945"/>
            <a:chExt cx="4079875" cy="2894456"/>
          </a:xfrm>
        </p:grpSpPr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ED8A2E1C-B249-7BBF-9818-8677082E24EE}"/>
                </a:ext>
              </a:extLst>
            </p:cNvPr>
            <p:cNvGrpSpPr/>
            <p:nvPr/>
          </p:nvGrpSpPr>
          <p:grpSpPr>
            <a:xfrm>
              <a:off x="4474925" y="2178046"/>
              <a:ext cx="3327246" cy="2851355"/>
              <a:chOff x="1648979" y="2624153"/>
              <a:chExt cx="1569675" cy="1345166"/>
            </a:xfrm>
          </p:grpSpPr>
          <p:grpSp>
            <p:nvGrpSpPr>
              <p:cNvPr id="25" name="グループ化 24">
                <a:extLst>
                  <a:ext uri="{FF2B5EF4-FFF2-40B4-BE49-F238E27FC236}">
                    <a16:creationId xmlns:a16="http://schemas.microsoft.com/office/drawing/2014/main" id="{9CC0EDAF-FF45-30A0-5847-DBD4C684941F}"/>
                  </a:ext>
                </a:extLst>
              </p:cNvPr>
              <p:cNvGrpSpPr/>
              <p:nvPr/>
            </p:nvGrpSpPr>
            <p:grpSpPr>
              <a:xfrm>
                <a:off x="1648979" y="2624153"/>
                <a:ext cx="1569675" cy="1345166"/>
                <a:chOff x="1487490" y="2471752"/>
                <a:chExt cx="1569675" cy="1345166"/>
              </a:xfrm>
            </p:grpSpPr>
            <p:sp>
              <p:nvSpPr>
                <p:cNvPr id="27" name="矢印: 五方向 26">
                  <a:extLst>
                    <a:ext uri="{FF2B5EF4-FFF2-40B4-BE49-F238E27FC236}">
                      <a16:creationId xmlns:a16="http://schemas.microsoft.com/office/drawing/2014/main" id="{154DC76D-D1EC-AFB5-83DF-176BD8759521}"/>
                    </a:ext>
                  </a:extLst>
                </p:cNvPr>
                <p:cNvSpPr/>
                <p:nvPr/>
              </p:nvSpPr>
              <p:spPr>
                <a:xfrm rot="16200000">
                  <a:off x="1599745" y="2359497"/>
                  <a:ext cx="1345165" cy="1569675"/>
                </a:xfrm>
                <a:prstGeom prst="homePlate">
                  <a:avLst>
                    <a:gd name="adj" fmla="val 37282"/>
                  </a:avLst>
                </a:prstGeom>
                <a:noFill/>
                <a:ln w="762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28" name="四角形: 上の 2 つの角を丸める 27">
                  <a:extLst>
                    <a:ext uri="{FF2B5EF4-FFF2-40B4-BE49-F238E27FC236}">
                      <a16:creationId xmlns:a16="http://schemas.microsoft.com/office/drawing/2014/main" id="{0076066C-AEF3-4662-D2C7-CAB2BC4140EB}"/>
                    </a:ext>
                  </a:extLst>
                </p:cNvPr>
                <p:cNvSpPr/>
                <p:nvPr/>
              </p:nvSpPr>
              <p:spPr>
                <a:xfrm>
                  <a:off x="2084031" y="3230094"/>
                  <a:ext cx="376592" cy="586824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noFill/>
                <a:ln w="762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26" name="楕円 25">
                <a:extLst>
                  <a:ext uri="{FF2B5EF4-FFF2-40B4-BE49-F238E27FC236}">
                    <a16:creationId xmlns:a16="http://schemas.microsoft.com/office/drawing/2014/main" id="{3F057E73-48ED-BEE2-E3B6-91A4A1037AAD}"/>
                  </a:ext>
                </a:extLst>
              </p:cNvPr>
              <p:cNvSpPr/>
              <p:nvPr/>
            </p:nvSpPr>
            <p:spPr>
              <a:xfrm>
                <a:off x="2289642" y="3581400"/>
                <a:ext cx="124101" cy="124101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 w="5715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24" name="フリーフォーム: 図形 23">
              <a:extLst>
                <a:ext uri="{FF2B5EF4-FFF2-40B4-BE49-F238E27FC236}">
                  <a16:creationId xmlns:a16="http://schemas.microsoft.com/office/drawing/2014/main" id="{D7A353F4-13F9-8F84-7513-9D2345DE5C23}"/>
                </a:ext>
              </a:extLst>
            </p:cNvPr>
            <p:cNvSpPr/>
            <p:nvPr/>
          </p:nvSpPr>
          <p:spPr>
            <a:xfrm>
              <a:off x="4057650" y="2134945"/>
              <a:ext cx="4079875" cy="1330326"/>
            </a:xfrm>
            <a:custGeom>
              <a:avLst/>
              <a:gdLst>
                <a:gd name="connsiteX0" fmla="*/ 0 w 4079875"/>
                <a:gd name="connsiteY0" fmla="*/ 1330325 h 1330325"/>
                <a:gd name="connsiteX1" fmla="*/ 2066925 w 4079875"/>
                <a:gd name="connsiteY1" fmla="*/ 0 h 1330325"/>
                <a:gd name="connsiteX2" fmla="*/ 4079875 w 4079875"/>
                <a:gd name="connsiteY2" fmla="*/ 1273175 h 1330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79875" h="1330325">
                  <a:moveTo>
                    <a:pt x="0" y="1330325"/>
                  </a:moveTo>
                  <a:lnTo>
                    <a:pt x="2066925" y="0"/>
                  </a:lnTo>
                  <a:lnTo>
                    <a:pt x="4079875" y="1273175"/>
                  </a:lnTo>
                </a:path>
              </a:pathLst>
            </a:custGeom>
            <a:noFill/>
            <a:ln w="190500"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DD7101AB-14B8-FD5F-1AA5-13E5C5251866}"/>
              </a:ext>
            </a:extLst>
          </p:cNvPr>
          <p:cNvGrpSpPr/>
          <p:nvPr/>
        </p:nvGrpSpPr>
        <p:grpSpPr>
          <a:xfrm>
            <a:off x="5435672" y="1597026"/>
            <a:ext cx="1044630" cy="730075"/>
            <a:chOff x="4057650" y="2178043"/>
            <a:chExt cx="4079875" cy="2851358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C32A0B8E-D9C6-174F-C36E-6F13F3010ED7}"/>
                </a:ext>
              </a:extLst>
            </p:cNvPr>
            <p:cNvGrpSpPr/>
            <p:nvPr/>
          </p:nvGrpSpPr>
          <p:grpSpPr>
            <a:xfrm>
              <a:off x="4474925" y="2178046"/>
              <a:ext cx="3327246" cy="2851355"/>
              <a:chOff x="1648979" y="2624153"/>
              <a:chExt cx="1569675" cy="1345166"/>
            </a:xfrm>
          </p:grpSpPr>
          <p:grpSp>
            <p:nvGrpSpPr>
              <p:cNvPr id="32" name="グループ化 31">
                <a:extLst>
                  <a:ext uri="{FF2B5EF4-FFF2-40B4-BE49-F238E27FC236}">
                    <a16:creationId xmlns:a16="http://schemas.microsoft.com/office/drawing/2014/main" id="{E8D64368-D0E6-8DE9-1871-3518C0E3A21F}"/>
                  </a:ext>
                </a:extLst>
              </p:cNvPr>
              <p:cNvGrpSpPr/>
              <p:nvPr/>
            </p:nvGrpSpPr>
            <p:grpSpPr>
              <a:xfrm>
                <a:off x="1648979" y="2624153"/>
                <a:ext cx="1569675" cy="1345166"/>
                <a:chOff x="1487490" y="2471752"/>
                <a:chExt cx="1569675" cy="1345166"/>
              </a:xfrm>
            </p:grpSpPr>
            <p:sp>
              <p:nvSpPr>
                <p:cNvPr id="34" name="矢印: 五方向 33">
                  <a:extLst>
                    <a:ext uri="{FF2B5EF4-FFF2-40B4-BE49-F238E27FC236}">
                      <a16:creationId xmlns:a16="http://schemas.microsoft.com/office/drawing/2014/main" id="{99DECF29-9437-3741-7DF6-EF9164D59701}"/>
                    </a:ext>
                  </a:extLst>
                </p:cNvPr>
                <p:cNvSpPr/>
                <p:nvPr/>
              </p:nvSpPr>
              <p:spPr>
                <a:xfrm rot="16200000">
                  <a:off x="1599745" y="2359497"/>
                  <a:ext cx="1345165" cy="1569675"/>
                </a:xfrm>
                <a:prstGeom prst="homePlate">
                  <a:avLst>
                    <a:gd name="adj" fmla="val 37282"/>
                  </a:avLst>
                </a:prstGeom>
                <a:noFill/>
                <a:ln w="508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35" name="四角形: 上の 2 つの角を丸める 34">
                  <a:extLst>
                    <a:ext uri="{FF2B5EF4-FFF2-40B4-BE49-F238E27FC236}">
                      <a16:creationId xmlns:a16="http://schemas.microsoft.com/office/drawing/2014/main" id="{94D75392-C05D-CF09-EB24-C310458C2D6B}"/>
                    </a:ext>
                  </a:extLst>
                </p:cNvPr>
                <p:cNvSpPr/>
                <p:nvPr/>
              </p:nvSpPr>
              <p:spPr>
                <a:xfrm>
                  <a:off x="2084031" y="3230094"/>
                  <a:ext cx="376592" cy="586824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noFill/>
                <a:ln w="508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9FCE88F7-FACC-E95E-FCFA-D833DD72CA80}"/>
                  </a:ext>
                </a:extLst>
              </p:cNvPr>
              <p:cNvSpPr/>
              <p:nvPr/>
            </p:nvSpPr>
            <p:spPr>
              <a:xfrm>
                <a:off x="2289642" y="3581400"/>
                <a:ext cx="124101" cy="124101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 w="5715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B438A4D4-FC2B-C874-41D2-F37415602D96}"/>
                </a:ext>
              </a:extLst>
            </p:cNvPr>
            <p:cNvSpPr/>
            <p:nvPr/>
          </p:nvSpPr>
          <p:spPr>
            <a:xfrm>
              <a:off x="4057650" y="2178043"/>
              <a:ext cx="4079875" cy="1330327"/>
            </a:xfrm>
            <a:custGeom>
              <a:avLst/>
              <a:gdLst>
                <a:gd name="connsiteX0" fmla="*/ 0 w 4079875"/>
                <a:gd name="connsiteY0" fmla="*/ 1330325 h 1330325"/>
                <a:gd name="connsiteX1" fmla="*/ 2066925 w 4079875"/>
                <a:gd name="connsiteY1" fmla="*/ 0 h 1330325"/>
                <a:gd name="connsiteX2" fmla="*/ 4079875 w 4079875"/>
                <a:gd name="connsiteY2" fmla="*/ 1273175 h 1330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79875" h="1330325">
                  <a:moveTo>
                    <a:pt x="0" y="1330325"/>
                  </a:moveTo>
                  <a:lnTo>
                    <a:pt x="2066925" y="0"/>
                  </a:lnTo>
                  <a:lnTo>
                    <a:pt x="4079875" y="1273175"/>
                  </a:lnTo>
                </a:path>
              </a:pathLst>
            </a:custGeom>
            <a:noFill/>
            <a:ln w="152400"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D9D959B3-6DA8-C1DF-D1DD-D5A4374D453A}"/>
              </a:ext>
            </a:extLst>
          </p:cNvPr>
          <p:cNvGrpSpPr/>
          <p:nvPr/>
        </p:nvGrpSpPr>
        <p:grpSpPr>
          <a:xfrm>
            <a:off x="3221246" y="1915937"/>
            <a:ext cx="568416" cy="408387"/>
            <a:chOff x="4057650" y="2098151"/>
            <a:chExt cx="4079875" cy="2931250"/>
          </a:xfrm>
        </p:grpSpPr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8766231B-852A-1774-E88C-7570A9F4481B}"/>
                </a:ext>
              </a:extLst>
            </p:cNvPr>
            <p:cNvGrpSpPr/>
            <p:nvPr/>
          </p:nvGrpSpPr>
          <p:grpSpPr>
            <a:xfrm>
              <a:off x="4474925" y="2178046"/>
              <a:ext cx="3327246" cy="2851355"/>
              <a:chOff x="1648979" y="2624153"/>
              <a:chExt cx="1569675" cy="1345166"/>
            </a:xfrm>
          </p:grpSpPr>
          <p:grpSp>
            <p:nvGrpSpPr>
              <p:cNvPr id="39" name="グループ化 38">
                <a:extLst>
                  <a:ext uri="{FF2B5EF4-FFF2-40B4-BE49-F238E27FC236}">
                    <a16:creationId xmlns:a16="http://schemas.microsoft.com/office/drawing/2014/main" id="{1730347D-0CDD-C5A8-7142-9A2F26417274}"/>
                  </a:ext>
                </a:extLst>
              </p:cNvPr>
              <p:cNvGrpSpPr/>
              <p:nvPr/>
            </p:nvGrpSpPr>
            <p:grpSpPr>
              <a:xfrm>
                <a:off x="1648979" y="2624153"/>
                <a:ext cx="1569675" cy="1345166"/>
                <a:chOff x="1487490" y="2471752"/>
                <a:chExt cx="1569675" cy="1345166"/>
              </a:xfrm>
            </p:grpSpPr>
            <p:sp>
              <p:nvSpPr>
                <p:cNvPr id="41" name="矢印: 五方向 40">
                  <a:extLst>
                    <a:ext uri="{FF2B5EF4-FFF2-40B4-BE49-F238E27FC236}">
                      <a16:creationId xmlns:a16="http://schemas.microsoft.com/office/drawing/2014/main" id="{CAE2EA93-1405-1BE3-9570-3273B87718F3}"/>
                    </a:ext>
                  </a:extLst>
                </p:cNvPr>
                <p:cNvSpPr/>
                <p:nvPr/>
              </p:nvSpPr>
              <p:spPr>
                <a:xfrm rot="16200000">
                  <a:off x="1599745" y="2359497"/>
                  <a:ext cx="1345165" cy="1569675"/>
                </a:xfrm>
                <a:prstGeom prst="homePlate">
                  <a:avLst>
                    <a:gd name="adj" fmla="val 37282"/>
                  </a:avLst>
                </a:prstGeom>
                <a:noFill/>
                <a:ln w="254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42" name="四角形: 上の 2 つの角を丸める 41">
                  <a:extLst>
                    <a:ext uri="{FF2B5EF4-FFF2-40B4-BE49-F238E27FC236}">
                      <a16:creationId xmlns:a16="http://schemas.microsoft.com/office/drawing/2014/main" id="{4355AEFD-0638-9737-BBBC-FF440E9342D6}"/>
                    </a:ext>
                  </a:extLst>
                </p:cNvPr>
                <p:cNvSpPr/>
                <p:nvPr/>
              </p:nvSpPr>
              <p:spPr>
                <a:xfrm>
                  <a:off x="2084031" y="3230094"/>
                  <a:ext cx="376592" cy="586824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noFill/>
                <a:ln w="2540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40" name="楕円 39">
                <a:extLst>
                  <a:ext uri="{FF2B5EF4-FFF2-40B4-BE49-F238E27FC236}">
                    <a16:creationId xmlns:a16="http://schemas.microsoft.com/office/drawing/2014/main" id="{EABE7DEE-63AA-42BD-002A-5B7FA42F1096}"/>
                  </a:ext>
                </a:extLst>
              </p:cNvPr>
              <p:cNvSpPr/>
              <p:nvPr/>
            </p:nvSpPr>
            <p:spPr>
              <a:xfrm>
                <a:off x="2289642" y="3581400"/>
                <a:ext cx="124101" cy="124101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 w="5715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38" name="フリーフォーム: 図形 37">
              <a:extLst>
                <a:ext uri="{FF2B5EF4-FFF2-40B4-BE49-F238E27FC236}">
                  <a16:creationId xmlns:a16="http://schemas.microsoft.com/office/drawing/2014/main" id="{3AF3F5A7-5EF3-C3F6-55D2-1C466925020B}"/>
                </a:ext>
              </a:extLst>
            </p:cNvPr>
            <p:cNvSpPr/>
            <p:nvPr/>
          </p:nvSpPr>
          <p:spPr>
            <a:xfrm>
              <a:off x="4057650" y="2098151"/>
              <a:ext cx="4079875" cy="1330323"/>
            </a:xfrm>
            <a:custGeom>
              <a:avLst/>
              <a:gdLst>
                <a:gd name="connsiteX0" fmla="*/ 0 w 4079875"/>
                <a:gd name="connsiteY0" fmla="*/ 1330325 h 1330325"/>
                <a:gd name="connsiteX1" fmla="*/ 2066925 w 4079875"/>
                <a:gd name="connsiteY1" fmla="*/ 0 h 1330325"/>
                <a:gd name="connsiteX2" fmla="*/ 4079875 w 4079875"/>
                <a:gd name="connsiteY2" fmla="*/ 1273175 h 1330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79875" h="1330325">
                  <a:moveTo>
                    <a:pt x="0" y="1330325"/>
                  </a:moveTo>
                  <a:lnTo>
                    <a:pt x="2066925" y="0"/>
                  </a:lnTo>
                  <a:lnTo>
                    <a:pt x="4079875" y="1273175"/>
                  </a:lnTo>
                </a:path>
              </a:pathLst>
            </a:custGeom>
            <a:noFill/>
            <a:ln w="127000"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544003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5">
      <a:majorFont>
        <a:latin typeface="A P-OTF A1ゴシック Std L"/>
        <a:ea typeface="游ゴシック bold"/>
        <a:cs typeface=""/>
      </a:majorFont>
      <a:minorFont>
        <a:latin typeface="Noto Sans CJK JP Light"/>
        <a:ea typeface="游ゴシック Mediu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>
          <a:outerShdw blurRad="254000" dist="38100" dir="5400000" algn="t" rotWithShape="0">
            <a:schemeClr val="bg1">
              <a:lumMod val="85000"/>
            </a:schemeClr>
          </a:outerShdw>
        </a:effectLst>
      </a:spPr>
      <a:bodyPr rtlCol="0" anchor="ctr"/>
      <a:lstStyle>
        <a:defPPr algn="ctr">
          <a:defRPr kumimoji="1"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ワイド画面</PresentationFormat>
  <Paragraphs>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Noto Sans CJK JP Light</vt:lpstr>
      <vt:lpstr>游ゴシック</vt:lpstr>
      <vt:lpstr>游ゴシック bold</vt:lpstr>
      <vt:lpstr>游ゴシック Medium</vt:lpstr>
      <vt:lpstr>Arial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2023-06-01T09:01:31Z</dcterms:created>
  <dcterms:modified xsi:type="dcterms:W3CDTF">2023-06-03T23:29:07Z</dcterms:modified>
</cp:coreProperties>
</file>