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4F0A0898-8744-B90E-BE76-57AA863BB2B4}"/>
              </a:ext>
            </a:extLst>
          </p:cNvPr>
          <p:cNvGrpSpPr/>
          <p:nvPr/>
        </p:nvGrpSpPr>
        <p:grpSpPr>
          <a:xfrm>
            <a:off x="4691844" y="1709942"/>
            <a:ext cx="2808312" cy="3377508"/>
            <a:chOff x="767408" y="2758836"/>
            <a:chExt cx="1728192" cy="2078467"/>
          </a:xfrm>
        </p:grpSpPr>
        <p:sp>
          <p:nvSpPr>
            <p:cNvPr id="6" name="フリーフォーム: 図形 5">
              <a:extLst>
                <a:ext uri="{FF2B5EF4-FFF2-40B4-BE49-F238E27FC236}">
                  <a16:creationId xmlns:a16="http://schemas.microsoft.com/office/drawing/2014/main" id="{B401530D-A42E-2522-745E-A120C556271A}"/>
                </a:ext>
              </a:extLst>
            </p:cNvPr>
            <p:cNvSpPr/>
            <p:nvPr/>
          </p:nvSpPr>
          <p:spPr>
            <a:xfrm rot="10800000">
              <a:off x="767408" y="2758836"/>
              <a:ext cx="1728192" cy="1750284"/>
            </a:xfrm>
            <a:custGeom>
              <a:avLst/>
              <a:gdLst>
                <a:gd name="connsiteX0" fmla="*/ 936104 w 1872208"/>
                <a:gd name="connsiteY0" fmla="*/ 1750284 h 1750284"/>
                <a:gd name="connsiteX1" fmla="*/ 812186 w 1872208"/>
                <a:gd name="connsiteY1" fmla="*/ 1626366 h 1750284"/>
                <a:gd name="connsiteX2" fmla="*/ 812186 w 1872208"/>
                <a:gd name="connsiteY2" fmla="*/ 1607688 h 1750284"/>
                <a:gd name="connsiteX3" fmla="*/ 798239 w 1872208"/>
                <a:gd name="connsiteY3" fmla="*/ 1606282 h 1750284"/>
                <a:gd name="connsiteX4" fmla="*/ 252028 w 1872208"/>
                <a:gd name="connsiteY4" fmla="*/ 936104 h 1750284"/>
                <a:gd name="connsiteX5" fmla="*/ 252028 w 1872208"/>
                <a:gd name="connsiteY5" fmla="*/ 246107 h 1750284"/>
                <a:gd name="connsiteX6" fmla="*/ 159872 w 1872208"/>
                <a:gd name="connsiteY6" fmla="*/ 202823 h 1750284"/>
                <a:gd name="connsiteX7" fmla="*/ 0 w 1872208"/>
                <a:gd name="connsiteY7" fmla="*/ 0 h 1750284"/>
                <a:gd name="connsiteX8" fmla="*/ 252028 w 1872208"/>
                <a:gd name="connsiteY8" fmla="*/ 0 h 1750284"/>
                <a:gd name="connsiteX9" fmla="*/ 1620180 w 1872208"/>
                <a:gd name="connsiteY9" fmla="*/ 0 h 1750284"/>
                <a:gd name="connsiteX10" fmla="*/ 1872208 w 1872208"/>
                <a:gd name="connsiteY10" fmla="*/ 0 h 1750284"/>
                <a:gd name="connsiteX11" fmla="*/ 1712336 w 1872208"/>
                <a:gd name="connsiteY11" fmla="*/ 202823 h 1750284"/>
                <a:gd name="connsiteX12" fmla="*/ 1620180 w 1872208"/>
                <a:gd name="connsiteY12" fmla="*/ 246107 h 1750284"/>
                <a:gd name="connsiteX13" fmla="*/ 1620180 w 1872208"/>
                <a:gd name="connsiteY13" fmla="*/ 936104 h 1750284"/>
                <a:gd name="connsiteX14" fmla="*/ 1073969 w 1872208"/>
                <a:gd name="connsiteY14" fmla="*/ 1606282 h 1750284"/>
                <a:gd name="connsiteX15" fmla="*/ 1060022 w 1872208"/>
                <a:gd name="connsiteY15" fmla="*/ 1607688 h 1750284"/>
                <a:gd name="connsiteX16" fmla="*/ 1060022 w 1872208"/>
                <a:gd name="connsiteY16" fmla="*/ 1626366 h 1750284"/>
                <a:gd name="connsiteX17" fmla="*/ 936104 w 1872208"/>
                <a:gd name="connsiteY17" fmla="*/ 1750284 h 1750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72208" h="1750284">
                  <a:moveTo>
                    <a:pt x="936104" y="1750284"/>
                  </a:moveTo>
                  <a:cubicBezTo>
                    <a:pt x="867666" y="1750284"/>
                    <a:pt x="812186" y="1694804"/>
                    <a:pt x="812186" y="1626366"/>
                  </a:cubicBezTo>
                  <a:lnTo>
                    <a:pt x="812186" y="1607688"/>
                  </a:lnTo>
                  <a:lnTo>
                    <a:pt x="798239" y="1606282"/>
                  </a:lnTo>
                  <a:cubicBezTo>
                    <a:pt x="486517" y="1542494"/>
                    <a:pt x="252028" y="1266683"/>
                    <a:pt x="252028" y="936104"/>
                  </a:cubicBezTo>
                  <a:lnTo>
                    <a:pt x="252028" y="246107"/>
                  </a:lnTo>
                  <a:lnTo>
                    <a:pt x="159872" y="202823"/>
                  </a:lnTo>
                  <a:cubicBezTo>
                    <a:pt x="58937" y="144926"/>
                    <a:pt x="0" y="75130"/>
                    <a:pt x="0" y="0"/>
                  </a:cubicBezTo>
                  <a:lnTo>
                    <a:pt x="252028" y="0"/>
                  </a:lnTo>
                  <a:lnTo>
                    <a:pt x="1620180" y="0"/>
                  </a:lnTo>
                  <a:lnTo>
                    <a:pt x="1872208" y="0"/>
                  </a:lnTo>
                  <a:cubicBezTo>
                    <a:pt x="1872208" y="75130"/>
                    <a:pt x="1813271" y="144926"/>
                    <a:pt x="1712336" y="202823"/>
                  </a:cubicBezTo>
                  <a:lnTo>
                    <a:pt x="1620180" y="246107"/>
                  </a:lnTo>
                  <a:lnTo>
                    <a:pt x="1620180" y="936104"/>
                  </a:lnTo>
                  <a:cubicBezTo>
                    <a:pt x="1620180" y="1266683"/>
                    <a:pt x="1385691" y="1542495"/>
                    <a:pt x="1073969" y="1606282"/>
                  </a:cubicBezTo>
                  <a:lnTo>
                    <a:pt x="1060022" y="1607688"/>
                  </a:lnTo>
                  <a:lnTo>
                    <a:pt x="1060022" y="1626366"/>
                  </a:lnTo>
                  <a:cubicBezTo>
                    <a:pt x="1060022" y="1694804"/>
                    <a:pt x="1004542" y="1750284"/>
                    <a:pt x="936104" y="1750284"/>
                  </a:cubicBezTo>
                  <a:close/>
                </a:path>
              </a:pathLst>
            </a:custGeom>
            <a:noFill/>
            <a:ln w="1905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フリーフォーム: 図形 6">
              <a:extLst>
                <a:ext uri="{FF2B5EF4-FFF2-40B4-BE49-F238E27FC236}">
                  <a16:creationId xmlns:a16="http://schemas.microsoft.com/office/drawing/2014/main" id="{D67655EC-B481-D14D-D426-34CEA89B84DF}"/>
                </a:ext>
              </a:extLst>
            </p:cNvPr>
            <p:cNvSpPr/>
            <p:nvPr/>
          </p:nvSpPr>
          <p:spPr>
            <a:xfrm>
              <a:off x="1343472" y="4518650"/>
              <a:ext cx="576064" cy="318653"/>
            </a:xfrm>
            <a:custGeom>
              <a:avLst/>
              <a:gdLst>
                <a:gd name="connsiteX0" fmla="*/ 0 w 1080120"/>
                <a:gd name="connsiteY0" fmla="*/ 0 h 540060"/>
                <a:gd name="connsiteX1" fmla="*/ 1080120 w 1080120"/>
                <a:gd name="connsiteY1" fmla="*/ 0 h 540060"/>
                <a:gd name="connsiteX2" fmla="*/ 540060 w 1080120"/>
                <a:gd name="connsiteY2" fmla="*/ 540060 h 540060"/>
                <a:gd name="connsiteX3" fmla="*/ 0 w 1080120"/>
                <a:gd name="connsiteY3" fmla="*/ 0 h 540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0120" h="540060">
                  <a:moveTo>
                    <a:pt x="0" y="0"/>
                  </a:moveTo>
                  <a:lnTo>
                    <a:pt x="1080120" y="0"/>
                  </a:lnTo>
                  <a:cubicBezTo>
                    <a:pt x="1080120" y="298267"/>
                    <a:pt x="838327" y="540060"/>
                    <a:pt x="540060" y="540060"/>
                  </a:cubicBezTo>
                  <a:cubicBezTo>
                    <a:pt x="241793" y="540060"/>
                    <a:pt x="0" y="298267"/>
                    <a:pt x="0" y="0"/>
                  </a:cubicBezTo>
                  <a:close/>
                </a:path>
              </a:pathLst>
            </a:custGeom>
            <a:noFill/>
            <a:ln w="1905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C192FE5-33EF-6476-5A04-E6BAE82DF9B0}"/>
              </a:ext>
            </a:extLst>
          </p:cNvPr>
          <p:cNvGrpSpPr/>
          <p:nvPr/>
        </p:nvGrpSpPr>
        <p:grpSpPr>
          <a:xfrm>
            <a:off x="7192680" y="2922881"/>
            <a:ext cx="2808312" cy="3377508"/>
            <a:chOff x="767408" y="2758836"/>
            <a:chExt cx="1728192" cy="2078467"/>
          </a:xfrm>
        </p:grpSpPr>
        <p:sp>
          <p:nvSpPr>
            <p:cNvPr id="3" name="フリーフォーム: 図形 2">
              <a:extLst>
                <a:ext uri="{FF2B5EF4-FFF2-40B4-BE49-F238E27FC236}">
                  <a16:creationId xmlns:a16="http://schemas.microsoft.com/office/drawing/2014/main" id="{C7F5DD9A-E174-A38E-C358-97DC045874AE}"/>
                </a:ext>
              </a:extLst>
            </p:cNvPr>
            <p:cNvSpPr/>
            <p:nvPr/>
          </p:nvSpPr>
          <p:spPr>
            <a:xfrm rot="10800000">
              <a:off x="767408" y="2758836"/>
              <a:ext cx="1728192" cy="1750284"/>
            </a:xfrm>
            <a:custGeom>
              <a:avLst/>
              <a:gdLst>
                <a:gd name="connsiteX0" fmla="*/ 936104 w 1872208"/>
                <a:gd name="connsiteY0" fmla="*/ 1750284 h 1750284"/>
                <a:gd name="connsiteX1" fmla="*/ 812186 w 1872208"/>
                <a:gd name="connsiteY1" fmla="*/ 1626366 h 1750284"/>
                <a:gd name="connsiteX2" fmla="*/ 812186 w 1872208"/>
                <a:gd name="connsiteY2" fmla="*/ 1607688 h 1750284"/>
                <a:gd name="connsiteX3" fmla="*/ 798239 w 1872208"/>
                <a:gd name="connsiteY3" fmla="*/ 1606282 h 1750284"/>
                <a:gd name="connsiteX4" fmla="*/ 252028 w 1872208"/>
                <a:gd name="connsiteY4" fmla="*/ 936104 h 1750284"/>
                <a:gd name="connsiteX5" fmla="*/ 252028 w 1872208"/>
                <a:gd name="connsiteY5" fmla="*/ 246107 h 1750284"/>
                <a:gd name="connsiteX6" fmla="*/ 159872 w 1872208"/>
                <a:gd name="connsiteY6" fmla="*/ 202823 h 1750284"/>
                <a:gd name="connsiteX7" fmla="*/ 0 w 1872208"/>
                <a:gd name="connsiteY7" fmla="*/ 0 h 1750284"/>
                <a:gd name="connsiteX8" fmla="*/ 252028 w 1872208"/>
                <a:gd name="connsiteY8" fmla="*/ 0 h 1750284"/>
                <a:gd name="connsiteX9" fmla="*/ 1620180 w 1872208"/>
                <a:gd name="connsiteY9" fmla="*/ 0 h 1750284"/>
                <a:gd name="connsiteX10" fmla="*/ 1872208 w 1872208"/>
                <a:gd name="connsiteY10" fmla="*/ 0 h 1750284"/>
                <a:gd name="connsiteX11" fmla="*/ 1712336 w 1872208"/>
                <a:gd name="connsiteY11" fmla="*/ 202823 h 1750284"/>
                <a:gd name="connsiteX12" fmla="*/ 1620180 w 1872208"/>
                <a:gd name="connsiteY12" fmla="*/ 246107 h 1750284"/>
                <a:gd name="connsiteX13" fmla="*/ 1620180 w 1872208"/>
                <a:gd name="connsiteY13" fmla="*/ 936104 h 1750284"/>
                <a:gd name="connsiteX14" fmla="*/ 1073969 w 1872208"/>
                <a:gd name="connsiteY14" fmla="*/ 1606282 h 1750284"/>
                <a:gd name="connsiteX15" fmla="*/ 1060022 w 1872208"/>
                <a:gd name="connsiteY15" fmla="*/ 1607688 h 1750284"/>
                <a:gd name="connsiteX16" fmla="*/ 1060022 w 1872208"/>
                <a:gd name="connsiteY16" fmla="*/ 1626366 h 1750284"/>
                <a:gd name="connsiteX17" fmla="*/ 936104 w 1872208"/>
                <a:gd name="connsiteY17" fmla="*/ 1750284 h 1750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72208" h="1750284">
                  <a:moveTo>
                    <a:pt x="936104" y="1750284"/>
                  </a:moveTo>
                  <a:cubicBezTo>
                    <a:pt x="867666" y="1750284"/>
                    <a:pt x="812186" y="1694804"/>
                    <a:pt x="812186" y="1626366"/>
                  </a:cubicBezTo>
                  <a:lnTo>
                    <a:pt x="812186" y="1607688"/>
                  </a:lnTo>
                  <a:lnTo>
                    <a:pt x="798239" y="1606282"/>
                  </a:lnTo>
                  <a:cubicBezTo>
                    <a:pt x="486517" y="1542494"/>
                    <a:pt x="252028" y="1266683"/>
                    <a:pt x="252028" y="936104"/>
                  </a:cubicBezTo>
                  <a:lnTo>
                    <a:pt x="252028" y="246107"/>
                  </a:lnTo>
                  <a:lnTo>
                    <a:pt x="159872" y="202823"/>
                  </a:lnTo>
                  <a:cubicBezTo>
                    <a:pt x="58937" y="144926"/>
                    <a:pt x="0" y="75130"/>
                    <a:pt x="0" y="0"/>
                  </a:cubicBezTo>
                  <a:lnTo>
                    <a:pt x="252028" y="0"/>
                  </a:lnTo>
                  <a:lnTo>
                    <a:pt x="1620180" y="0"/>
                  </a:lnTo>
                  <a:lnTo>
                    <a:pt x="1872208" y="0"/>
                  </a:lnTo>
                  <a:cubicBezTo>
                    <a:pt x="1872208" y="75130"/>
                    <a:pt x="1813271" y="144926"/>
                    <a:pt x="1712336" y="202823"/>
                  </a:cubicBezTo>
                  <a:lnTo>
                    <a:pt x="1620180" y="246107"/>
                  </a:lnTo>
                  <a:lnTo>
                    <a:pt x="1620180" y="936104"/>
                  </a:lnTo>
                  <a:cubicBezTo>
                    <a:pt x="1620180" y="1266683"/>
                    <a:pt x="1385691" y="1542495"/>
                    <a:pt x="1073969" y="1606282"/>
                  </a:cubicBezTo>
                  <a:lnTo>
                    <a:pt x="1060022" y="1607688"/>
                  </a:lnTo>
                  <a:lnTo>
                    <a:pt x="1060022" y="1626366"/>
                  </a:lnTo>
                  <a:cubicBezTo>
                    <a:pt x="1060022" y="1694804"/>
                    <a:pt x="1004542" y="1750284"/>
                    <a:pt x="936104" y="1750284"/>
                  </a:cubicBezTo>
                  <a:close/>
                </a:path>
              </a:pathLst>
            </a:custGeom>
            <a:noFill/>
            <a:ln w="1905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" name="フリーフォーム: 図形 3">
              <a:extLst>
                <a:ext uri="{FF2B5EF4-FFF2-40B4-BE49-F238E27FC236}">
                  <a16:creationId xmlns:a16="http://schemas.microsoft.com/office/drawing/2014/main" id="{591DD469-67C9-960C-E6DD-CB9ACE5D55FC}"/>
                </a:ext>
              </a:extLst>
            </p:cNvPr>
            <p:cNvSpPr/>
            <p:nvPr/>
          </p:nvSpPr>
          <p:spPr>
            <a:xfrm>
              <a:off x="1343472" y="4518650"/>
              <a:ext cx="576064" cy="318653"/>
            </a:xfrm>
            <a:custGeom>
              <a:avLst/>
              <a:gdLst>
                <a:gd name="connsiteX0" fmla="*/ 0 w 1080120"/>
                <a:gd name="connsiteY0" fmla="*/ 0 h 540060"/>
                <a:gd name="connsiteX1" fmla="*/ 1080120 w 1080120"/>
                <a:gd name="connsiteY1" fmla="*/ 0 h 540060"/>
                <a:gd name="connsiteX2" fmla="*/ 540060 w 1080120"/>
                <a:gd name="connsiteY2" fmla="*/ 540060 h 540060"/>
                <a:gd name="connsiteX3" fmla="*/ 0 w 1080120"/>
                <a:gd name="connsiteY3" fmla="*/ 0 h 540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0120" h="540060">
                  <a:moveTo>
                    <a:pt x="0" y="0"/>
                  </a:moveTo>
                  <a:lnTo>
                    <a:pt x="1080120" y="0"/>
                  </a:lnTo>
                  <a:cubicBezTo>
                    <a:pt x="1080120" y="298267"/>
                    <a:pt x="838327" y="540060"/>
                    <a:pt x="540060" y="540060"/>
                  </a:cubicBezTo>
                  <a:cubicBezTo>
                    <a:pt x="241793" y="540060"/>
                    <a:pt x="0" y="298267"/>
                    <a:pt x="0" y="0"/>
                  </a:cubicBezTo>
                  <a:close/>
                </a:path>
              </a:pathLst>
            </a:custGeom>
            <a:noFill/>
            <a:ln w="1905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B51E1273-2C01-AD9B-88C9-2D21A85D5FFE}"/>
              </a:ext>
            </a:extLst>
          </p:cNvPr>
          <p:cNvGrpSpPr/>
          <p:nvPr/>
        </p:nvGrpSpPr>
        <p:grpSpPr>
          <a:xfrm>
            <a:off x="2626438" y="3576147"/>
            <a:ext cx="1906988" cy="2293502"/>
            <a:chOff x="767408" y="2758836"/>
            <a:chExt cx="1728192" cy="2078467"/>
          </a:xfrm>
        </p:grpSpPr>
        <p:sp>
          <p:nvSpPr>
            <p:cNvPr id="18" name="フリーフォーム: 図形 17">
              <a:extLst>
                <a:ext uri="{FF2B5EF4-FFF2-40B4-BE49-F238E27FC236}">
                  <a16:creationId xmlns:a16="http://schemas.microsoft.com/office/drawing/2014/main" id="{D90D5EE0-C78C-3D5C-96FA-9318989721A2}"/>
                </a:ext>
              </a:extLst>
            </p:cNvPr>
            <p:cNvSpPr/>
            <p:nvPr/>
          </p:nvSpPr>
          <p:spPr>
            <a:xfrm rot="10800000">
              <a:off x="767408" y="2758836"/>
              <a:ext cx="1728192" cy="1750284"/>
            </a:xfrm>
            <a:custGeom>
              <a:avLst/>
              <a:gdLst>
                <a:gd name="connsiteX0" fmla="*/ 936104 w 1872208"/>
                <a:gd name="connsiteY0" fmla="*/ 1750284 h 1750284"/>
                <a:gd name="connsiteX1" fmla="*/ 812186 w 1872208"/>
                <a:gd name="connsiteY1" fmla="*/ 1626366 h 1750284"/>
                <a:gd name="connsiteX2" fmla="*/ 812186 w 1872208"/>
                <a:gd name="connsiteY2" fmla="*/ 1607688 h 1750284"/>
                <a:gd name="connsiteX3" fmla="*/ 798239 w 1872208"/>
                <a:gd name="connsiteY3" fmla="*/ 1606282 h 1750284"/>
                <a:gd name="connsiteX4" fmla="*/ 252028 w 1872208"/>
                <a:gd name="connsiteY4" fmla="*/ 936104 h 1750284"/>
                <a:gd name="connsiteX5" fmla="*/ 252028 w 1872208"/>
                <a:gd name="connsiteY5" fmla="*/ 246107 h 1750284"/>
                <a:gd name="connsiteX6" fmla="*/ 159872 w 1872208"/>
                <a:gd name="connsiteY6" fmla="*/ 202823 h 1750284"/>
                <a:gd name="connsiteX7" fmla="*/ 0 w 1872208"/>
                <a:gd name="connsiteY7" fmla="*/ 0 h 1750284"/>
                <a:gd name="connsiteX8" fmla="*/ 252028 w 1872208"/>
                <a:gd name="connsiteY8" fmla="*/ 0 h 1750284"/>
                <a:gd name="connsiteX9" fmla="*/ 1620180 w 1872208"/>
                <a:gd name="connsiteY9" fmla="*/ 0 h 1750284"/>
                <a:gd name="connsiteX10" fmla="*/ 1872208 w 1872208"/>
                <a:gd name="connsiteY10" fmla="*/ 0 h 1750284"/>
                <a:gd name="connsiteX11" fmla="*/ 1712336 w 1872208"/>
                <a:gd name="connsiteY11" fmla="*/ 202823 h 1750284"/>
                <a:gd name="connsiteX12" fmla="*/ 1620180 w 1872208"/>
                <a:gd name="connsiteY12" fmla="*/ 246107 h 1750284"/>
                <a:gd name="connsiteX13" fmla="*/ 1620180 w 1872208"/>
                <a:gd name="connsiteY13" fmla="*/ 936104 h 1750284"/>
                <a:gd name="connsiteX14" fmla="*/ 1073969 w 1872208"/>
                <a:gd name="connsiteY14" fmla="*/ 1606282 h 1750284"/>
                <a:gd name="connsiteX15" fmla="*/ 1060022 w 1872208"/>
                <a:gd name="connsiteY15" fmla="*/ 1607688 h 1750284"/>
                <a:gd name="connsiteX16" fmla="*/ 1060022 w 1872208"/>
                <a:gd name="connsiteY16" fmla="*/ 1626366 h 1750284"/>
                <a:gd name="connsiteX17" fmla="*/ 936104 w 1872208"/>
                <a:gd name="connsiteY17" fmla="*/ 1750284 h 1750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72208" h="1750284">
                  <a:moveTo>
                    <a:pt x="936104" y="1750284"/>
                  </a:moveTo>
                  <a:cubicBezTo>
                    <a:pt x="867666" y="1750284"/>
                    <a:pt x="812186" y="1694804"/>
                    <a:pt x="812186" y="1626366"/>
                  </a:cubicBezTo>
                  <a:lnTo>
                    <a:pt x="812186" y="1607688"/>
                  </a:lnTo>
                  <a:lnTo>
                    <a:pt x="798239" y="1606282"/>
                  </a:lnTo>
                  <a:cubicBezTo>
                    <a:pt x="486517" y="1542494"/>
                    <a:pt x="252028" y="1266683"/>
                    <a:pt x="252028" y="936104"/>
                  </a:cubicBezTo>
                  <a:lnTo>
                    <a:pt x="252028" y="246107"/>
                  </a:lnTo>
                  <a:lnTo>
                    <a:pt x="159872" y="202823"/>
                  </a:lnTo>
                  <a:cubicBezTo>
                    <a:pt x="58937" y="144926"/>
                    <a:pt x="0" y="75130"/>
                    <a:pt x="0" y="0"/>
                  </a:cubicBezTo>
                  <a:lnTo>
                    <a:pt x="252028" y="0"/>
                  </a:lnTo>
                  <a:lnTo>
                    <a:pt x="1620180" y="0"/>
                  </a:lnTo>
                  <a:lnTo>
                    <a:pt x="1872208" y="0"/>
                  </a:lnTo>
                  <a:cubicBezTo>
                    <a:pt x="1872208" y="75130"/>
                    <a:pt x="1813271" y="144926"/>
                    <a:pt x="1712336" y="202823"/>
                  </a:cubicBezTo>
                  <a:lnTo>
                    <a:pt x="1620180" y="246107"/>
                  </a:lnTo>
                  <a:lnTo>
                    <a:pt x="1620180" y="936104"/>
                  </a:lnTo>
                  <a:cubicBezTo>
                    <a:pt x="1620180" y="1266683"/>
                    <a:pt x="1385691" y="1542495"/>
                    <a:pt x="1073969" y="1606282"/>
                  </a:cubicBezTo>
                  <a:lnTo>
                    <a:pt x="1060022" y="1607688"/>
                  </a:lnTo>
                  <a:lnTo>
                    <a:pt x="1060022" y="1626366"/>
                  </a:lnTo>
                  <a:cubicBezTo>
                    <a:pt x="1060022" y="1694804"/>
                    <a:pt x="1004542" y="1750284"/>
                    <a:pt x="936104" y="1750284"/>
                  </a:cubicBezTo>
                  <a:close/>
                </a:path>
              </a:pathLst>
            </a:cu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" name="フリーフォーム: 図形 18">
              <a:extLst>
                <a:ext uri="{FF2B5EF4-FFF2-40B4-BE49-F238E27FC236}">
                  <a16:creationId xmlns:a16="http://schemas.microsoft.com/office/drawing/2014/main" id="{16CBB20E-B9C9-F5B6-1426-01753FDCCC89}"/>
                </a:ext>
              </a:extLst>
            </p:cNvPr>
            <p:cNvSpPr/>
            <p:nvPr/>
          </p:nvSpPr>
          <p:spPr>
            <a:xfrm>
              <a:off x="1343472" y="4518650"/>
              <a:ext cx="576064" cy="318653"/>
            </a:xfrm>
            <a:custGeom>
              <a:avLst/>
              <a:gdLst>
                <a:gd name="connsiteX0" fmla="*/ 0 w 1080120"/>
                <a:gd name="connsiteY0" fmla="*/ 0 h 540060"/>
                <a:gd name="connsiteX1" fmla="*/ 1080120 w 1080120"/>
                <a:gd name="connsiteY1" fmla="*/ 0 h 540060"/>
                <a:gd name="connsiteX2" fmla="*/ 540060 w 1080120"/>
                <a:gd name="connsiteY2" fmla="*/ 540060 h 540060"/>
                <a:gd name="connsiteX3" fmla="*/ 0 w 1080120"/>
                <a:gd name="connsiteY3" fmla="*/ 0 h 540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0120" h="540060">
                  <a:moveTo>
                    <a:pt x="0" y="0"/>
                  </a:moveTo>
                  <a:lnTo>
                    <a:pt x="1080120" y="0"/>
                  </a:lnTo>
                  <a:cubicBezTo>
                    <a:pt x="1080120" y="298267"/>
                    <a:pt x="838327" y="540060"/>
                    <a:pt x="540060" y="540060"/>
                  </a:cubicBezTo>
                  <a:cubicBezTo>
                    <a:pt x="241793" y="540060"/>
                    <a:pt x="0" y="298267"/>
                    <a:pt x="0" y="0"/>
                  </a:cubicBezTo>
                  <a:close/>
                </a:path>
              </a:pathLst>
            </a:cu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E7409CE6-FD06-B527-4A1A-052BBE87653F}"/>
              </a:ext>
            </a:extLst>
          </p:cNvPr>
          <p:cNvGrpSpPr/>
          <p:nvPr/>
        </p:nvGrpSpPr>
        <p:grpSpPr>
          <a:xfrm>
            <a:off x="9112076" y="642740"/>
            <a:ext cx="1333374" cy="1603626"/>
            <a:chOff x="767408" y="2758836"/>
            <a:chExt cx="1728192" cy="2078467"/>
          </a:xfrm>
        </p:grpSpPr>
        <p:sp>
          <p:nvSpPr>
            <p:cNvPr id="21" name="フリーフォーム: 図形 20">
              <a:extLst>
                <a:ext uri="{FF2B5EF4-FFF2-40B4-BE49-F238E27FC236}">
                  <a16:creationId xmlns:a16="http://schemas.microsoft.com/office/drawing/2014/main" id="{BC356958-87DD-8C48-3FF7-CF1C63F91238}"/>
                </a:ext>
              </a:extLst>
            </p:cNvPr>
            <p:cNvSpPr/>
            <p:nvPr/>
          </p:nvSpPr>
          <p:spPr>
            <a:xfrm rot="10800000">
              <a:off x="767408" y="2758836"/>
              <a:ext cx="1728192" cy="1750284"/>
            </a:xfrm>
            <a:custGeom>
              <a:avLst/>
              <a:gdLst>
                <a:gd name="connsiteX0" fmla="*/ 936104 w 1872208"/>
                <a:gd name="connsiteY0" fmla="*/ 1750284 h 1750284"/>
                <a:gd name="connsiteX1" fmla="*/ 812186 w 1872208"/>
                <a:gd name="connsiteY1" fmla="*/ 1626366 h 1750284"/>
                <a:gd name="connsiteX2" fmla="*/ 812186 w 1872208"/>
                <a:gd name="connsiteY2" fmla="*/ 1607688 h 1750284"/>
                <a:gd name="connsiteX3" fmla="*/ 798239 w 1872208"/>
                <a:gd name="connsiteY3" fmla="*/ 1606282 h 1750284"/>
                <a:gd name="connsiteX4" fmla="*/ 252028 w 1872208"/>
                <a:gd name="connsiteY4" fmla="*/ 936104 h 1750284"/>
                <a:gd name="connsiteX5" fmla="*/ 252028 w 1872208"/>
                <a:gd name="connsiteY5" fmla="*/ 246107 h 1750284"/>
                <a:gd name="connsiteX6" fmla="*/ 159872 w 1872208"/>
                <a:gd name="connsiteY6" fmla="*/ 202823 h 1750284"/>
                <a:gd name="connsiteX7" fmla="*/ 0 w 1872208"/>
                <a:gd name="connsiteY7" fmla="*/ 0 h 1750284"/>
                <a:gd name="connsiteX8" fmla="*/ 252028 w 1872208"/>
                <a:gd name="connsiteY8" fmla="*/ 0 h 1750284"/>
                <a:gd name="connsiteX9" fmla="*/ 1620180 w 1872208"/>
                <a:gd name="connsiteY9" fmla="*/ 0 h 1750284"/>
                <a:gd name="connsiteX10" fmla="*/ 1872208 w 1872208"/>
                <a:gd name="connsiteY10" fmla="*/ 0 h 1750284"/>
                <a:gd name="connsiteX11" fmla="*/ 1712336 w 1872208"/>
                <a:gd name="connsiteY11" fmla="*/ 202823 h 1750284"/>
                <a:gd name="connsiteX12" fmla="*/ 1620180 w 1872208"/>
                <a:gd name="connsiteY12" fmla="*/ 246107 h 1750284"/>
                <a:gd name="connsiteX13" fmla="*/ 1620180 w 1872208"/>
                <a:gd name="connsiteY13" fmla="*/ 936104 h 1750284"/>
                <a:gd name="connsiteX14" fmla="*/ 1073969 w 1872208"/>
                <a:gd name="connsiteY14" fmla="*/ 1606282 h 1750284"/>
                <a:gd name="connsiteX15" fmla="*/ 1060022 w 1872208"/>
                <a:gd name="connsiteY15" fmla="*/ 1607688 h 1750284"/>
                <a:gd name="connsiteX16" fmla="*/ 1060022 w 1872208"/>
                <a:gd name="connsiteY16" fmla="*/ 1626366 h 1750284"/>
                <a:gd name="connsiteX17" fmla="*/ 936104 w 1872208"/>
                <a:gd name="connsiteY17" fmla="*/ 1750284 h 1750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72208" h="1750284">
                  <a:moveTo>
                    <a:pt x="936104" y="1750284"/>
                  </a:moveTo>
                  <a:cubicBezTo>
                    <a:pt x="867666" y="1750284"/>
                    <a:pt x="812186" y="1694804"/>
                    <a:pt x="812186" y="1626366"/>
                  </a:cubicBezTo>
                  <a:lnTo>
                    <a:pt x="812186" y="1607688"/>
                  </a:lnTo>
                  <a:lnTo>
                    <a:pt x="798239" y="1606282"/>
                  </a:lnTo>
                  <a:cubicBezTo>
                    <a:pt x="486517" y="1542494"/>
                    <a:pt x="252028" y="1266683"/>
                    <a:pt x="252028" y="936104"/>
                  </a:cubicBezTo>
                  <a:lnTo>
                    <a:pt x="252028" y="246107"/>
                  </a:lnTo>
                  <a:lnTo>
                    <a:pt x="159872" y="202823"/>
                  </a:lnTo>
                  <a:cubicBezTo>
                    <a:pt x="58937" y="144926"/>
                    <a:pt x="0" y="75130"/>
                    <a:pt x="0" y="0"/>
                  </a:cubicBezTo>
                  <a:lnTo>
                    <a:pt x="252028" y="0"/>
                  </a:lnTo>
                  <a:lnTo>
                    <a:pt x="1620180" y="0"/>
                  </a:lnTo>
                  <a:lnTo>
                    <a:pt x="1872208" y="0"/>
                  </a:lnTo>
                  <a:cubicBezTo>
                    <a:pt x="1872208" y="75130"/>
                    <a:pt x="1813271" y="144926"/>
                    <a:pt x="1712336" y="202823"/>
                  </a:cubicBezTo>
                  <a:lnTo>
                    <a:pt x="1620180" y="246107"/>
                  </a:lnTo>
                  <a:lnTo>
                    <a:pt x="1620180" y="936104"/>
                  </a:lnTo>
                  <a:cubicBezTo>
                    <a:pt x="1620180" y="1266683"/>
                    <a:pt x="1385691" y="1542495"/>
                    <a:pt x="1073969" y="1606282"/>
                  </a:cubicBezTo>
                  <a:lnTo>
                    <a:pt x="1060022" y="1607688"/>
                  </a:lnTo>
                  <a:lnTo>
                    <a:pt x="1060022" y="1626366"/>
                  </a:lnTo>
                  <a:cubicBezTo>
                    <a:pt x="1060022" y="1694804"/>
                    <a:pt x="1004542" y="1750284"/>
                    <a:pt x="936104" y="1750284"/>
                  </a:cubicBezTo>
                  <a:close/>
                </a:path>
              </a:pathLst>
            </a:custGeom>
            <a:noFill/>
            <a:ln w="889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" name="フリーフォーム: 図形 21">
              <a:extLst>
                <a:ext uri="{FF2B5EF4-FFF2-40B4-BE49-F238E27FC236}">
                  <a16:creationId xmlns:a16="http://schemas.microsoft.com/office/drawing/2014/main" id="{E126C24E-1E1C-5119-9691-2096ABD2BE8B}"/>
                </a:ext>
              </a:extLst>
            </p:cNvPr>
            <p:cNvSpPr/>
            <p:nvPr/>
          </p:nvSpPr>
          <p:spPr>
            <a:xfrm>
              <a:off x="1343472" y="4518650"/>
              <a:ext cx="576064" cy="318653"/>
            </a:xfrm>
            <a:custGeom>
              <a:avLst/>
              <a:gdLst>
                <a:gd name="connsiteX0" fmla="*/ 0 w 1080120"/>
                <a:gd name="connsiteY0" fmla="*/ 0 h 540060"/>
                <a:gd name="connsiteX1" fmla="*/ 1080120 w 1080120"/>
                <a:gd name="connsiteY1" fmla="*/ 0 h 540060"/>
                <a:gd name="connsiteX2" fmla="*/ 540060 w 1080120"/>
                <a:gd name="connsiteY2" fmla="*/ 540060 h 540060"/>
                <a:gd name="connsiteX3" fmla="*/ 0 w 1080120"/>
                <a:gd name="connsiteY3" fmla="*/ 0 h 540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0120" h="540060">
                  <a:moveTo>
                    <a:pt x="0" y="0"/>
                  </a:moveTo>
                  <a:lnTo>
                    <a:pt x="1080120" y="0"/>
                  </a:lnTo>
                  <a:cubicBezTo>
                    <a:pt x="1080120" y="298267"/>
                    <a:pt x="838327" y="540060"/>
                    <a:pt x="540060" y="540060"/>
                  </a:cubicBezTo>
                  <a:cubicBezTo>
                    <a:pt x="241793" y="540060"/>
                    <a:pt x="0" y="298267"/>
                    <a:pt x="0" y="0"/>
                  </a:cubicBezTo>
                  <a:close/>
                </a:path>
              </a:pathLst>
            </a:custGeom>
            <a:noFill/>
            <a:ln w="889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2A324890-978D-A0E6-8D40-24BADACB990F}"/>
              </a:ext>
            </a:extLst>
          </p:cNvPr>
          <p:cNvGrpSpPr/>
          <p:nvPr/>
        </p:nvGrpSpPr>
        <p:grpSpPr>
          <a:xfrm>
            <a:off x="5294226" y="1021548"/>
            <a:ext cx="744405" cy="895283"/>
            <a:chOff x="767408" y="2758836"/>
            <a:chExt cx="1728192" cy="2078467"/>
          </a:xfrm>
        </p:grpSpPr>
        <p:sp>
          <p:nvSpPr>
            <p:cNvPr id="24" name="フリーフォーム: 図形 23">
              <a:extLst>
                <a:ext uri="{FF2B5EF4-FFF2-40B4-BE49-F238E27FC236}">
                  <a16:creationId xmlns:a16="http://schemas.microsoft.com/office/drawing/2014/main" id="{5656362D-4537-9307-47E3-09DCF0BCE123}"/>
                </a:ext>
              </a:extLst>
            </p:cNvPr>
            <p:cNvSpPr/>
            <p:nvPr/>
          </p:nvSpPr>
          <p:spPr>
            <a:xfrm rot="10800000">
              <a:off x="767408" y="2758836"/>
              <a:ext cx="1728192" cy="1750284"/>
            </a:xfrm>
            <a:custGeom>
              <a:avLst/>
              <a:gdLst>
                <a:gd name="connsiteX0" fmla="*/ 936104 w 1872208"/>
                <a:gd name="connsiteY0" fmla="*/ 1750284 h 1750284"/>
                <a:gd name="connsiteX1" fmla="*/ 812186 w 1872208"/>
                <a:gd name="connsiteY1" fmla="*/ 1626366 h 1750284"/>
                <a:gd name="connsiteX2" fmla="*/ 812186 w 1872208"/>
                <a:gd name="connsiteY2" fmla="*/ 1607688 h 1750284"/>
                <a:gd name="connsiteX3" fmla="*/ 798239 w 1872208"/>
                <a:gd name="connsiteY3" fmla="*/ 1606282 h 1750284"/>
                <a:gd name="connsiteX4" fmla="*/ 252028 w 1872208"/>
                <a:gd name="connsiteY4" fmla="*/ 936104 h 1750284"/>
                <a:gd name="connsiteX5" fmla="*/ 252028 w 1872208"/>
                <a:gd name="connsiteY5" fmla="*/ 246107 h 1750284"/>
                <a:gd name="connsiteX6" fmla="*/ 159872 w 1872208"/>
                <a:gd name="connsiteY6" fmla="*/ 202823 h 1750284"/>
                <a:gd name="connsiteX7" fmla="*/ 0 w 1872208"/>
                <a:gd name="connsiteY7" fmla="*/ 0 h 1750284"/>
                <a:gd name="connsiteX8" fmla="*/ 252028 w 1872208"/>
                <a:gd name="connsiteY8" fmla="*/ 0 h 1750284"/>
                <a:gd name="connsiteX9" fmla="*/ 1620180 w 1872208"/>
                <a:gd name="connsiteY9" fmla="*/ 0 h 1750284"/>
                <a:gd name="connsiteX10" fmla="*/ 1872208 w 1872208"/>
                <a:gd name="connsiteY10" fmla="*/ 0 h 1750284"/>
                <a:gd name="connsiteX11" fmla="*/ 1712336 w 1872208"/>
                <a:gd name="connsiteY11" fmla="*/ 202823 h 1750284"/>
                <a:gd name="connsiteX12" fmla="*/ 1620180 w 1872208"/>
                <a:gd name="connsiteY12" fmla="*/ 246107 h 1750284"/>
                <a:gd name="connsiteX13" fmla="*/ 1620180 w 1872208"/>
                <a:gd name="connsiteY13" fmla="*/ 936104 h 1750284"/>
                <a:gd name="connsiteX14" fmla="*/ 1073969 w 1872208"/>
                <a:gd name="connsiteY14" fmla="*/ 1606282 h 1750284"/>
                <a:gd name="connsiteX15" fmla="*/ 1060022 w 1872208"/>
                <a:gd name="connsiteY15" fmla="*/ 1607688 h 1750284"/>
                <a:gd name="connsiteX16" fmla="*/ 1060022 w 1872208"/>
                <a:gd name="connsiteY16" fmla="*/ 1626366 h 1750284"/>
                <a:gd name="connsiteX17" fmla="*/ 936104 w 1872208"/>
                <a:gd name="connsiteY17" fmla="*/ 1750284 h 1750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72208" h="1750284">
                  <a:moveTo>
                    <a:pt x="936104" y="1750284"/>
                  </a:moveTo>
                  <a:cubicBezTo>
                    <a:pt x="867666" y="1750284"/>
                    <a:pt x="812186" y="1694804"/>
                    <a:pt x="812186" y="1626366"/>
                  </a:cubicBezTo>
                  <a:lnTo>
                    <a:pt x="812186" y="1607688"/>
                  </a:lnTo>
                  <a:lnTo>
                    <a:pt x="798239" y="1606282"/>
                  </a:lnTo>
                  <a:cubicBezTo>
                    <a:pt x="486517" y="1542494"/>
                    <a:pt x="252028" y="1266683"/>
                    <a:pt x="252028" y="936104"/>
                  </a:cubicBezTo>
                  <a:lnTo>
                    <a:pt x="252028" y="246107"/>
                  </a:lnTo>
                  <a:lnTo>
                    <a:pt x="159872" y="202823"/>
                  </a:lnTo>
                  <a:cubicBezTo>
                    <a:pt x="58937" y="144926"/>
                    <a:pt x="0" y="75130"/>
                    <a:pt x="0" y="0"/>
                  </a:cubicBezTo>
                  <a:lnTo>
                    <a:pt x="252028" y="0"/>
                  </a:lnTo>
                  <a:lnTo>
                    <a:pt x="1620180" y="0"/>
                  </a:lnTo>
                  <a:lnTo>
                    <a:pt x="1872208" y="0"/>
                  </a:lnTo>
                  <a:cubicBezTo>
                    <a:pt x="1872208" y="75130"/>
                    <a:pt x="1813271" y="144926"/>
                    <a:pt x="1712336" y="202823"/>
                  </a:cubicBezTo>
                  <a:lnTo>
                    <a:pt x="1620180" y="246107"/>
                  </a:lnTo>
                  <a:lnTo>
                    <a:pt x="1620180" y="936104"/>
                  </a:lnTo>
                  <a:cubicBezTo>
                    <a:pt x="1620180" y="1266683"/>
                    <a:pt x="1385691" y="1542495"/>
                    <a:pt x="1073969" y="1606282"/>
                  </a:cubicBezTo>
                  <a:lnTo>
                    <a:pt x="1060022" y="1607688"/>
                  </a:lnTo>
                  <a:lnTo>
                    <a:pt x="1060022" y="1626366"/>
                  </a:lnTo>
                  <a:cubicBezTo>
                    <a:pt x="1060022" y="1694804"/>
                    <a:pt x="1004542" y="1750284"/>
                    <a:pt x="936104" y="1750284"/>
                  </a:cubicBezTo>
                  <a:close/>
                </a:path>
              </a:pathLst>
            </a:custGeom>
            <a:noFill/>
            <a:ln w="635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フリーフォーム: 図形 24">
              <a:extLst>
                <a:ext uri="{FF2B5EF4-FFF2-40B4-BE49-F238E27FC236}">
                  <a16:creationId xmlns:a16="http://schemas.microsoft.com/office/drawing/2014/main" id="{BA5E6BF9-1936-4E2E-225B-C01FE1F290D9}"/>
                </a:ext>
              </a:extLst>
            </p:cNvPr>
            <p:cNvSpPr/>
            <p:nvPr/>
          </p:nvSpPr>
          <p:spPr>
            <a:xfrm>
              <a:off x="1343472" y="4518650"/>
              <a:ext cx="576064" cy="318653"/>
            </a:xfrm>
            <a:custGeom>
              <a:avLst/>
              <a:gdLst>
                <a:gd name="connsiteX0" fmla="*/ 0 w 1080120"/>
                <a:gd name="connsiteY0" fmla="*/ 0 h 540060"/>
                <a:gd name="connsiteX1" fmla="*/ 1080120 w 1080120"/>
                <a:gd name="connsiteY1" fmla="*/ 0 h 540060"/>
                <a:gd name="connsiteX2" fmla="*/ 540060 w 1080120"/>
                <a:gd name="connsiteY2" fmla="*/ 540060 h 540060"/>
                <a:gd name="connsiteX3" fmla="*/ 0 w 1080120"/>
                <a:gd name="connsiteY3" fmla="*/ 0 h 540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0120" h="540060">
                  <a:moveTo>
                    <a:pt x="0" y="0"/>
                  </a:moveTo>
                  <a:lnTo>
                    <a:pt x="1080120" y="0"/>
                  </a:lnTo>
                  <a:cubicBezTo>
                    <a:pt x="1080120" y="298267"/>
                    <a:pt x="838327" y="540060"/>
                    <a:pt x="540060" y="540060"/>
                  </a:cubicBezTo>
                  <a:cubicBezTo>
                    <a:pt x="241793" y="540060"/>
                    <a:pt x="0" y="298267"/>
                    <a:pt x="0" y="0"/>
                  </a:cubicBezTo>
                  <a:close/>
                </a:path>
              </a:pathLst>
            </a:custGeom>
            <a:noFill/>
            <a:ln w="635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3A8D3D3D-16A4-DE34-EE30-CD649F9192DC}"/>
              </a:ext>
            </a:extLst>
          </p:cNvPr>
          <p:cNvGrpSpPr/>
          <p:nvPr/>
        </p:nvGrpSpPr>
        <p:grpSpPr>
          <a:xfrm>
            <a:off x="2506449" y="1249555"/>
            <a:ext cx="437284" cy="525914"/>
            <a:chOff x="767408" y="2758836"/>
            <a:chExt cx="1728192" cy="2078467"/>
          </a:xfrm>
        </p:grpSpPr>
        <p:sp>
          <p:nvSpPr>
            <p:cNvPr id="27" name="フリーフォーム: 図形 26">
              <a:extLst>
                <a:ext uri="{FF2B5EF4-FFF2-40B4-BE49-F238E27FC236}">
                  <a16:creationId xmlns:a16="http://schemas.microsoft.com/office/drawing/2014/main" id="{51095E05-DB64-24A9-3073-2829FBA22234}"/>
                </a:ext>
              </a:extLst>
            </p:cNvPr>
            <p:cNvSpPr/>
            <p:nvPr/>
          </p:nvSpPr>
          <p:spPr>
            <a:xfrm rot="10800000">
              <a:off x="767408" y="2758836"/>
              <a:ext cx="1728192" cy="1750284"/>
            </a:xfrm>
            <a:custGeom>
              <a:avLst/>
              <a:gdLst>
                <a:gd name="connsiteX0" fmla="*/ 936104 w 1872208"/>
                <a:gd name="connsiteY0" fmla="*/ 1750284 h 1750284"/>
                <a:gd name="connsiteX1" fmla="*/ 812186 w 1872208"/>
                <a:gd name="connsiteY1" fmla="*/ 1626366 h 1750284"/>
                <a:gd name="connsiteX2" fmla="*/ 812186 w 1872208"/>
                <a:gd name="connsiteY2" fmla="*/ 1607688 h 1750284"/>
                <a:gd name="connsiteX3" fmla="*/ 798239 w 1872208"/>
                <a:gd name="connsiteY3" fmla="*/ 1606282 h 1750284"/>
                <a:gd name="connsiteX4" fmla="*/ 252028 w 1872208"/>
                <a:gd name="connsiteY4" fmla="*/ 936104 h 1750284"/>
                <a:gd name="connsiteX5" fmla="*/ 252028 w 1872208"/>
                <a:gd name="connsiteY5" fmla="*/ 246107 h 1750284"/>
                <a:gd name="connsiteX6" fmla="*/ 159872 w 1872208"/>
                <a:gd name="connsiteY6" fmla="*/ 202823 h 1750284"/>
                <a:gd name="connsiteX7" fmla="*/ 0 w 1872208"/>
                <a:gd name="connsiteY7" fmla="*/ 0 h 1750284"/>
                <a:gd name="connsiteX8" fmla="*/ 252028 w 1872208"/>
                <a:gd name="connsiteY8" fmla="*/ 0 h 1750284"/>
                <a:gd name="connsiteX9" fmla="*/ 1620180 w 1872208"/>
                <a:gd name="connsiteY9" fmla="*/ 0 h 1750284"/>
                <a:gd name="connsiteX10" fmla="*/ 1872208 w 1872208"/>
                <a:gd name="connsiteY10" fmla="*/ 0 h 1750284"/>
                <a:gd name="connsiteX11" fmla="*/ 1712336 w 1872208"/>
                <a:gd name="connsiteY11" fmla="*/ 202823 h 1750284"/>
                <a:gd name="connsiteX12" fmla="*/ 1620180 w 1872208"/>
                <a:gd name="connsiteY12" fmla="*/ 246107 h 1750284"/>
                <a:gd name="connsiteX13" fmla="*/ 1620180 w 1872208"/>
                <a:gd name="connsiteY13" fmla="*/ 936104 h 1750284"/>
                <a:gd name="connsiteX14" fmla="*/ 1073969 w 1872208"/>
                <a:gd name="connsiteY14" fmla="*/ 1606282 h 1750284"/>
                <a:gd name="connsiteX15" fmla="*/ 1060022 w 1872208"/>
                <a:gd name="connsiteY15" fmla="*/ 1607688 h 1750284"/>
                <a:gd name="connsiteX16" fmla="*/ 1060022 w 1872208"/>
                <a:gd name="connsiteY16" fmla="*/ 1626366 h 1750284"/>
                <a:gd name="connsiteX17" fmla="*/ 936104 w 1872208"/>
                <a:gd name="connsiteY17" fmla="*/ 1750284 h 1750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72208" h="1750284">
                  <a:moveTo>
                    <a:pt x="936104" y="1750284"/>
                  </a:moveTo>
                  <a:cubicBezTo>
                    <a:pt x="867666" y="1750284"/>
                    <a:pt x="812186" y="1694804"/>
                    <a:pt x="812186" y="1626366"/>
                  </a:cubicBezTo>
                  <a:lnTo>
                    <a:pt x="812186" y="1607688"/>
                  </a:lnTo>
                  <a:lnTo>
                    <a:pt x="798239" y="1606282"/>
                  </a:lnTo>
                  <a:cubicBezTo>
                    <a:pt x="486517" y="1542494"/>
                    <a:pt x="252028" y="1266683"/>
                    <a:pt x="252028" y="936104"/>
                  </a:cubicBezTo>
                  <a:lnTo>
                    <a:pt x="252028" y="246107"/>
                  </a:lnTo>
                  <a:lnTo>
                    <a:pt x="159872" y="202823"/>
                  </a:lnTo>
                  <a:cubicBezTo>
                    <a:pt x="58937" y="144926"/>
                    <a:pt x="0" y="75130"/>
                    <a:pt x="0" y="0"/>
                  </a:cubicBezTo>
                  <a:lnTo>
                    <a:pt x="252028" y="0"/>
                  </a:lnTo>
                  <a:lnTo>
                    <a:pt x="1620180" y="0"/>
                  </a:lnTo>
                  <a:lnTo>
                    <a:pt x="1872208" y="0"/>
                  </a:lnTo>
                  <a:cubicBezTo>
                    <a:pt x="1872208" y="75130"/>
                    <a:pt x="1813271" y="144926"/>
                    <a:pt x="1712336" y="202823"/>
                  </a:cubicBezTo>
                  <a:lnTo>
                    <a:pt x="1620180" y="246107"/>
                  </a:lnTo>
                  <a:lnTo>
                    <a:pt x="1620180" y="936104"/>
                  </a:lnTo>
                  <a:cubicBezTo>
                    <a:pt x="1620180" y="1266683"/>
                    <a:pt x="1385691" y="1542495"/>
                    <a:pt x="1073969" y="1606282"/>
                  </a:cubicBezTo>
                  <a:lnTo>
                    <a:pt x="1060022" y="1607688"/>
                  </a:lnTo>
                  <a:lnTo>
                    <a:pt x="1060022" y="1626366"/>
                  </a:lnTo>
                  <a:cubicBezTo>
                    <a:pt x="1060022" y="1694804"/>
                    <a:pt x="1004542" y="1750284"/>
                    <a:pt x="936104" y="1750284"/>
                  </a:cubicBezTo>
                  <a:close/>
                </a:path>
              </a:pathLst>
            </a:custGeom>
            <a:noFill/>
            <a:ln w="381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フリーフォーム: 図形 27">
              <a:extLst>
                <a:ext uri="{FF2B5EF4-FFF2-40B4-BE49-F238E27FC236}">
                  <a16:creationId xmlns:a16="http://schemas.microsoft.com/office/drawing/2014/main" id="{50223CC4-B363-5FEA-1933-B0EB40085337}"/>
                </a:ext>
              </a:extLst>
            </p:cNvPr>
            <p:cNvSpPr/>
            <p:nvPr/>
          </p:nvSpPr>
          <p:spPr>
            <a:xfrm>
              <a:off x="1343472" y="4518650"/>
              <a:ext cx="576064" cy="318653"/>
            </a:xfrm>
            <a:custGeom>
              <a:avLst/>
              <a:gdLst>
                <a:gd name="connsiteX0" fmla="*/ 0 w 1080120"/>
                <a:gd name="connsiteY0" fmla="*/ 0 h 540060"/>
                <a:gd name="connsiteX1" fmla="*/ 1080120 w 1080120"/>
                <a:gd name="connsiteY1" fmla="*/ 0 h 540060"/>
                <a:gd name="connsiteX2" fmla="*/ 540060 w 1080120"/>
                <a:gd name="connsiteY2" fmla="*/ 540060 h 540060"/>
                <a:gd name="connsiteX3" fmla="*/ 0 w 1080120"/>
                <a:gd name="connsiteY3" fmla="*/ 0 h 540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0120" h="540060">
                  <a:moveTo>
                    <a:pt x="0" y="0"/>
                  </a:moveTo>
                  <a:lnTo>
                    <a:pt x="1080120" y="0"/>
                  </a:lnTo>
                  <a:cubicBezTo>
                    <a:pt x="1080120" y="298267"/>
                    <a:pt x="838327" y="540060"/>
                    <a:pt x="540060" y="540060"/>
                  </a:cubicBezTo>
                  <a:cubicBezTo>
                    <a:pt x="241793" y="540060"/>
                    <a:pt x="0" y="298267"/>
                    <a:pt x="0" y="0"/>
                  </a:cubicBezTo>
                  <a:close/>
                </a:path>
              </a:pathLst>
            </a:custGeom>
            <a:noFill/>
            <a:ln w="381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2023-06-02T23:39:28Z</dcterms:modified>
</cp:coreProperties>
</file>