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6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20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-1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12070A"/>
              </a:gs>
              <a:gs pos="100000">
                <a:srgbClr val="700A2D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12070A"/>
              </a:gs>
              <a:gs pos="100000">
                <a:srgbClr val="700A2D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12070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700A2D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#12070A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#700A2D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20387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2023-06-04T23:49:31Z</dcterms:modified>
</cp:coreProperties>
</file>