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0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0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69C2E2"/>
              </a:gs>
              <a:gs pos="99000">
                <a:srgbClr val="D6E3D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69C2E2"/>
              </a:gs>
              <a:gs pos="100000">
                <a:srgbClr val="D6E3D3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69C2E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D6E3D3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#69C2E2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#D6E3D3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8428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2023-06-04T23:49:12Z</dcterms:modified>
</cp:coreProperties>
</file>