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6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418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-1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296F99"/>
              </a:gs>
              <a:gs pos="99000">
                <a:srgbClr val="80949B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0A416E"/>
              </a:gs>
              <a:gs pos="100000">
                <a:srgbClr val="80949B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296F99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80949B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#296F99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#80949B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5712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2023-06-04T23:49:04Z</dcterms:modified>
</cp:coreProperties>
</file>