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6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477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-1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5BBEBD"/>
              </a:gs>
              <a:gs pos="99000">
                <a:srgbClr val="C06FA8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5BBEBD"/>
              </a:gs>
              <a:gs pos="100000">
                <a:srgbClr val="C06FA8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5BBEBD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C06FA8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#5BBEBD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#C06FA8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380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2023-06-04T23:48:28Z</dcterms:modified>
</cp:coreProperties>
</file>