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434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B36"/>
    <a:srgbClr val="CE2C4B"/>
    <a:srgbClr val="E5EACA"/>
    <a:srgbClr val="F5817C"/>
    <a:srgbClr val="00006E"/>
    <a:srgbClr val="E0D301"/>
    <a:srgbClr val="D369E2"/>
    <a:srgbClr val="F4E900"/>
    <a:srgbClr val="6A9FB0"/>
    <a:srgbClr val="2E2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8" autoAdjust="0"/>
    <p:restoredTop sz="95882" autoAdjust="0"/>
  </p:normalViewPr>
  <p:slideViewPr>
    <p:cSldViewPr>
      <p:cViewPr varScale="1">
        <p:scale>
          <a:sx n="56" d="100"/>
          <a:sy n="56" d="100"/>
        </p:scale>
        <p:origin x="80" y="16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796" y="6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6F4CFCD9-AB4C-496F-8612-F0F8664423E6}" type="datetimeFigureOut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EA266F6F-572E-4F96-8CF3-85720C61F9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373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16D5FD97-398B-40BA-82A0-DA12832C9B1F}" type="datetimeFigureOut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94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5" tIns="45739" rIns="91475" bIns="4573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75" tIns="45739" rIns="91475" bIns="4573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10AA0854-438B-41A8-8FE1-BD26005912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55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1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8785F94-E328-76CE-C55A-2FFB207727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400" y="620688"/>
            <a:ext cx="4079776" cy="422530"/>
          </a:xfrm>
          <a:noFill/>
        </p:spPr>
        <p:txBody>
          <a:bodyPr>
            <a:normAutofit/>
          </a:bodyPr>
          <a:lstStyle>
            <a:lvl1pPr algn="l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1BD6EE38-48F3-47D6-2F21-1D453C575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DE7E3D14-C3E4-C5F9-3500-370C511526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9FD9226A-B6BE-EC2C-8696-91E57D4222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EE62F4AD-81EB-9181-8C72-5B6E32D6E7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AB98BBD-6E72-E938-A76A-A56C68F1D645}"/>
              </a:ext>
            </a:extLst>
          </p:cNvPr>
          <p:cNvSpPr/>
          <p:nvPr/>
        </p:nvSpPr>
        <p:spPr>
          <a:xfrm>
            <a:off x="-17388" y="0"/>
            <a:ext cx="6113388" cy="6858000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332963"/>
              </a:gs>
              <a:gs pos="100000">
                <a:srgbClr val="775C8C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gradFill>
                <a:gsLst>
                  <a:gs pos="0">
                    <a:schemeClr val="tx1">
                      <a:lumMod val="95000"/>
                      <a:lumOff val="5000"/>
                    </a:schemeClr>
                  </a:gs>
                  <a:gs pos="61000">
                    <a:srgbClr val="262626"/>
                  </a:gs>
                  <a:gs pos="84000">
                    <a:srgbClr val="262626"/>
                  </a:gs>
                  <a:gs pos="100000">
                    <a:srgbClr val="262626"/>
                  </a:gs>
                </a:gsLst>
                <a:lin ang="5400000" scaled="1"/>
              </a:gra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94B546-EF40-9216-11B5-1D011FA14478}"/>
              </a:ext>
            </a:extLst>
          </p:cNvPr>
          <p:cNvSpPr/>
          <p:nvPr/>
        </p:nvSpPr>
        <p:spPr>
          <a:xfrm>
            <a:off x="7104111" y="3068959"/>
            <a:ext cx="4320480" cy="720081"/>
          </a:xfrm>
          <a:prstGeom prst="rect">
            <a:avLst/>
          </a:prstGeom>
          <a:gradFill>
            <a:gsLst>
              <a:gs pos="0">
                <a:srgbClr val="332963"/>
              </a:gs>
              <a:gs pos="99000">
                <a:srgbClr val="775C8C"/>
              </a:gs>
            </a:gsLst>
            <a:lin ang="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3E1F6D3-80D5-1C56-07F6-317D31843C03}"/>
              </a:ext>
            </a:extLst>
          </p:cNvPr>
          <p:cNvGrpSpPr/>
          <p:nvPr/>
        </p:nvGrpSpPr>
        <p:grpSpPr>
          <a:xfrm>
            <a:off x="7104112" y="3068960"/>
            <a:ext cx="432048" cy="1080119"/>
            <a:chOff x="7104112" y="2708920"/>
            <a:chExt cx="432048" cy="1143125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69745AB7-92B8-BA07-E5EC-CD1613BEFD43}"/>
                </a:ext>
              </a:extLst>
            </p:cNvPr>
            <p:cNvSpPr/>
            <p:nvPr/>
          </p:nvSpPr>
          <p:spPr>
            <a:xfrm>
              <a:off x="7104112" y="2708920"/>
              <a:ext cx="432048" cy="783087"/>
            </a:xfrm>
            <a:prstGeom prst="rect">
              <a:avLst/>
            </a:prstGeom>
            <a:solidFill>
              <a:srgbClr val="332963"/>
            </a:soli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二等辺三角形 6">
              <a:extLst>
                <a:ext uri="{FF2B5EF4-FFF2-40B4-BE49-F238E27FC236}">
                  <a16:creationId xmlns:a16="http://schemas.microsoft.com/office/drawing/2014/main" id="{69E50B56-BBEB-7225-D1CC-AC296CC29D72}"/>
                </a:ext>
              </a:extLst>
            </p:cNvPr>
            <p:cNvSpPr/>
            <p:nvPr/>
          </p:nvSpPr>
          <p:spPr>
            <a:xfrm rot="10800000">
              <a:off x="7104112" y="3492007"/>
              <a:ext cx="432048" cy="3600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5236B4D-3551-4F52-171C-86AE360B4C48}"/>
              </a:ext>
            </a:extLst>
          </p:cNvPr>
          <p:cNvGrpSpPr/>
          <p:nvPr/>
        </p:nvGrpSpPr>
        <p:grpSpPr>
          <a:xfrm>
            <a:off x="10992544" y="3068960"/>
            <a:ext cx="432048" cy="1080119"/>
            <a:chOff x="7104112" y="2708920"/>
            <a:chExt cx="432048" cy="1143125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88BA4F4-64F3-A2C2-4B6F-90FCDAA7D444}"/>
                </a:ext>
              </a:extLst>
            </p:cNvPr>
            <p:cNvSpPr/>
            <p:nvPr/>
          </p:nvSpPr>
          <p:spPr>
            <a:xfrm>
              <a:off x="7104112" y="2708920"/>
              <a:ext cx="432048" cy="783087"/>
            </a:xfrm>
            <a:prstGeom prst="rect">
              <a:avLst/>
            </a:prstGeom>
            <a:solidFill>
              <a:srgbClr val="775C8C"/>
            </a:soli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2E442059-670F-DC27-1D94-E71FE0A1D978}"/>
                </a:ext>
              </a:extLst>
            </p:cNvPr>
            <p:cNvSpPr/>
            <p:nvPr/>
          </p:nvSpPr>
          <p:spPr>
            <a:xfrm rot="10800000">
              <a:off x="7104112" y="3492007"/>
              <a:ext cx="432048" cy="3600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DB00989-794C-5E6B-1D96-AF7ED58E1939}"/>
              </a:ext>
            </a:extLst>
          </p:cNvPr>
          <p:cNvSpPr txBox="1"/>
          <p:nvPr/>
        </p:nvSpPr>
        <p:spPr>
          <a:xfrm>
            <a:off x="6672063" y="2481955"/>
            <a:ext cx="12961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#332963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8E61AD6-25CE-14CF-C33F-FFFC2108C7DD}"/>
              </a:ext>
            </a:extLst>
          </p:cNvPr>
          <p:cNvSpPr txBox="1"/>
          <p:nvPr/>
        </p:nvSpPr>
        <p:spPr>
          <a:xfrm>
            <a:off x="10560496" y="2491877"/>
            <a:ext cx="12961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#775C8C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2DA4194-C9EB-3D08-1CED-591BF30E57C9}"/>
              </a:ext>
            </a:extLst>
          </p:cNvPr>
          <p:cNvSpPr txBox="1"/>
          <p:nvPr/>
        </p:nvSpPr>
        <p:spPr>
          <a:xfrm>
            <a:off x="0" y="2674315"/>
            <a:ext cx="6096000" cy="107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800" b="1" dirty="0">
                <a:solidFill>
                  <a:schemeClr val="bg1">
                    <a:alpha val="10000"/>
                  </a:schemeClr>
                </a:solidFill>
                <a:latin typeface="Montserrat" pitchFamily="2" charset="0"/>
                <a:ea typeface="游ゴシック" panose="020B0400000000000000" pitchFamily="50" charset="-128"/>
              </a:rPr>
              <a:t>Gradation</a:t>
            </a:r>
            <a:endParaRPr kumimoji="1" lang="ja-JP" altLang="en-US" sz="4800" b="1" dirty="0">
              <a:solidFill>
                <a:schemeClr val="bg1">
                  <a:alpha val="10000"/>
                </a:schemeClr>
              </a:solidFill>
              <a:latin typeface="Montserrat" pitchFamily="2" charset="0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4031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254000" dist="38100" dir="5400000" algn="t" rotWithShape="0">
            <a:schemeClr val="bg1">
              <a:lumMod val="85000"/>
            </a:schemeClr>
          </a:outerShdw>
        </a:effectLst>
      </a:spPr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2023-06-04T23:23:05Z</dcterms:created>
  <dcterms:modified xsi:type="dcterms:W3CDTF">2023-06-04T23:32:54Z</dcterms:modified>
</cp:coreProperties>
</file>