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395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057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098CAB"/>
              </a:gs>
              <a:gs pos="100000">
                <a:srgbClr val="41649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098CAB"/>
              </a:gs>
              <a:gs pos="100000">
                <a:srgbClr val="41649D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098CAB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41649D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#098CAB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#41649D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1992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2023-06-04T23:47:06Z</dcterms:modified>
</cp:coreProperties>
</file>