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94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9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676F3"/>
              </a:gs>
              <a:gs pos="100000">
                <a:srgbClr val="04C1D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0676F3"/>
              </a:gs>
              <a:gs pos="100000">
                <a:srgbClr val="04C1D3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676F3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4C1D3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#0676F3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#04C1D3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262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2023-06-04T23:46:57Z</dcterms:modified>
</cp:coreProperties>
</file>