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07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6CC0626-F75F-0BF6-F59C-5896603DAB19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gradFill>
            <a:gsLst>
              <a:gs pos="0">
                <a:srgbClr val="99C1E6"/>
              </a:gs>
              <a:gs pos="100000">
                <a:srgbClr val="9FD4E1"/>
              </a:gs>
            </a:gsLst>
            <a:lin ang="27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99C1E6"/>
              </a:gs>
              <a:gs pos="99000">
                <a:srgbClr val="9FD4E1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9C1E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9FD4E1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#99C1E6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#9FD4E1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87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2023-06-04T23:46:39Z</dcterms:modified>
</cp:coreProperties>
</file>