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3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97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61930"/>
              </a:gs>
              <a:gs pos="100000">
                <a:srgbClr val="464654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061930"/>
              </a:gs>
              <a:gs pos="100000">
                <a:srgbClr val="464654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61930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46465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#061930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#464654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323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2023-06-04T23:32:45Z</dcterms:modified>
</cp:coreProperties>
</file>