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58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354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4882A5"/>
              </a:gs>
              <a:gs pos="100000">
                <a:srgbClr val="ACCDE4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4882A5"/>
              </a:gs>
              <a:gs pos="100000">
                <a:srgbClr val="ACCDE4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4882A5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ACCDE4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4" y="2481954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#4882A5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#ACCDE4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73572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2023-06-04T23:45:59Z</dcterms:modified>
</cp:coreProperties>
</file>